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Calibri"/>
      </a:defRPr>
    </a:lvl1pPr>
    <a:lvl2pPr indent="228600" defTabSz="457200" latinLnBrk="0">
      <a:defRPr sz="1200">
        <a:latin typeface="+mj-lt"/>
        <a:ea typeface="+mj-ea"/>
        <a:cs typeface="+mj-cs"/>
        <a:sym typeface="Calibri"/>
      </a:defRPr>
    </a:lvl2pPr>
    <a:lvl3pPr indent="457200" defTabSz="457200" latinLnBrk="0">
      <a:defRPr sz="1200">
        <a:latin typeface="+mj-lt"/>
        <a:ea typeface="+mj-ea"/>
        <a:cs typeface="+mj-cs"/>
        <a:sym typeface="Calibri"/>
      </a:defRPr>
    </a:lvl3pPr>
    <a:lvl4pPr indent="685800" defTabSz="457200" latinLnBrk="0">
      <a:defRPr sz="1200">
        <a:latin typeface="+mj-lt"/>
        <a:ea typeface="+mj-ea"/>
        <a:cs typeface="+mj-cs"/>
        <a:sym typeface="Calibri"/>
      </a:defRPr>
    </a:lvl4pPr>
    <a:lvl5pPr indent="914400" defTabSz="457200" latinLnBrk="0"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sto titolo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Testo titolo</a:t>
            </a:r>
          </a:p>
        </p:txBody>
      </p:sp>
      <p:sp>
        <p:nvSpPr>
          <p:cNvPr id="12" name="Corpo livello uno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3200"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 sz="3200"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 sz="3200"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 sz="3200"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 sz="3200">
                <a:solidFill>
                  <a:srgbClr val="888888"/>
                </a:solidFill>
              </a:defRPr>
            </a:lvl5pPr>
          </a:lstStyle>
          <a:p>
            <a:pPr>
              <a:defRPr>
                <a:ln>
                  <a:noFill/>
                </a:ln>
              </a:defRPr>
            </a:pPr>
            <a:r>
              <a:t>Corpo livello uno</a:t>
            </a:r>
          </a:p>
          <a:p>
            <a:pPr lvl="1">
              <a:defRPr>
                <a:ln>
                  <a:noFill/>
                </a:ln>
              </a:defRPr>
            </a:pPr>
            <a:r>
              <a:t>Corpo livello due</a:t>
            </a:r>
          </a:p>
          <a:p>
            <a:pPr lvl="2">
              <a:defRPr>
                <a:ln>
                  <a:noFill/>
                </a:ln>
              </a:defRPr>
            </a:pPr>
            <a:r>
              <a:t>Corpo livello tre</a:t>
            </a:r>
          </a:p>
          <a:p>
            <a:pPr lvl="3">
              <a:defRPr>
                <a:ln>
                  <a:noFill/>
                </a:ln>
              </a:defRPr>
            </a:pPr>
            <a:r>
              <a:t>Corpo livello quattro</a:t>
            </a:r>
          </a:p>
          <a:p>
            <a:pPr lvl="4">
              <a:defRPr>
                <a:ln>
                  <a:noFill/>
                </a:ln>
              </a:defRPr>
            </a:pPr>
            <a:r>
              <a:t>Corpo livello cinque</a:t>
            </a:r>
          </a:p>
        </p:txBody>
      </p:sp>
      <p:sp>
        <p:nvSpPr>
          <p:cNvPr id="1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sto tito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Testo titolo</a:t>
            </a:r>
          </a:p>
        </p:txBody>
      </p:sp>
      <p:sp>
        <p:nvSpPr>
          <p:cNvPr id="21" name="Corpo livello uno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2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sto titolo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Testo titolo</a:t>
            </a:r>
          </a:p>
        </p:txBody>
      </p:sp>
      <p:sp>
        <p:nvSpPr>
          <p:cNvPr id="30" name="Corpo livello uno…"/>
          <p:cNvSpPr txBox="1"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 algn="l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 algn="l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 algn="l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 algn="l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 algn="l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>
              <a:defRPr>
                <a:ln>
                  <a:noFill/>
                </a:ln>
              </a:defRPr>
            </a:pPr>
            <a:r>
              <a:t>Corpo livello uno</a:t>
            </a:r>
          </a:p>
          <a:p>
            <a:pPr lvl="1">
              <a:defRPr>
                <a:ln>
                  <a:noFill/>
                </a:ln>
              </a:defRPr>
            </a:pPr>
            <a:r>
              <a:t>Corpo livello due</a:t>
            </a:r>
          </a:p>
          <a:p>
            <a:pPr lvl="2">
              <a:defRPr>
                <a:ln>
                  <a:noFill/>
                </a:ln>
              </a:defRPr>
            </a:pPr>
            <a:r>
              <a:t>Corpo livello tre</a:t>
            </a:r>
          </a:p>
          <a:p>
            <a:pPr lvl="3">
              <a:defRPr>
                <a:ln>
                  <a:noFill/>
                </a:ln>
              </a:defRPr>
            </a:pPr>
            <a:r>
              <a:t>Corpo livello quattro</a:t>
            </a:r>
          </a:p>
          <a:p>
            <a:pPr lvl="4">
              <a:defRPr>
                <a:ln>
                  <a:noFill/>
                </a:ln>
              </a:defRPr>
            </a:pPr>
            <a:r>
              <a:t>Corpo livello cinque</a:t>
            </a:r>
          </a:p>
        </p:txBody>
      </p:sp>
      <p:sp>
        <p:nvSpPr>
          <p:cNvPr id="31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sto tito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Testo titolo</a:t>
            </a:r>
          </a:p>
        </p:txBody>
      </p:sp>
      <p:sp>
        <p:nvSpPr>
          <p:cNvPr id="39" name="Corpo livello uno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 marL="342900" indent="-342900" algn="l">
              <a:spcBef>
                <a:spcPts val="600"/>
              </a:spcBef>
              <a:defRPr sz="2800">
                <a:solidFill>
                  <a:srgbClr val="000000"/>
                </a:solidFill>
              </a:defRPr>
            </a:lvl1pPr>
            <a:lvl2pPr marL="790575" indent="-333375" algn="l">
              <a:spcBef>
                <a:spcPts val="600"/>
              </a:spcBef>
              <a:defRPr sz="2800">
                <a:solidFill>
                  <a:srgbClr val="000000"/>
                </a:solidFill>
              </a:defRPr>
            </a:lvl2pPr>
            <a:lvl3pPr marL="1234439" indent="-320039" algn="l">
              <a:spcBef>
                <a:spcPts val="600"/>
              </a:spcBef>
              <a:defRPr sz="2800">
                <a:solidFill>
                  <a:srgbClr val="000000"/>
                </a:solidFill>
              </a:defRPr>
            </a:lvl3pPr>
            <a:lvl4pPr marL="1727200" indent="-355600" algn="l">
              <a:spcBef>
                <a:spcPts val="600"/>
              </a:spcBef>
              <a:defRPr sz="2800">
                <a:solidFill>
                  <a:srgbClr val="000000"/>
                </a:solidFill>
              </a:defRPr>
            </a:lvl4pPr>
            <a:lvl5pPr marL="2184400" indent="-355600" algn="l">
              <a:spcBef>
                <a:spcPts val="600"/>
              </a:spcBef>
              <a:defRPr sz="2800">
                <a:solidFill>
                  <a:srgbClr val="000000"/>
                </a:solidFill>
              </a:defRPr>
            </a:lvl5pPr>
          </a:lstStyle>
          <a:p>
            <a:pPr>
              <a:defRPr>
                <a:ln>
                  <a:noFill/>
                </a:ln>
              </a:defRPr>
            </a:pPr>
            <a:r>
              <a:t>Corpo livello uno</a:t>
            </a:r>
          </a:p>
          <a:p>
            <a:pPr lvl="1">
              <a:defRPr>
                <a:ln>
                  <a:noFill/>
                </a:ln>
              </a:defRPr>
            </a:pPr>
            <a:r>
              <a:t>Corpo livello due</a:t>
            </a:r>
          </a:p>
          <a:p>
            <a:pPr lvl="2">
              <a:defRPr>
                <a:ln>
                  <a:noFill/>
                </a:ln>
              </a:defRPr>
            </a:pPr>
            <a:r>
              <a:t>Corpo livello tre</a:t>
            </a:r>
          </a:p>
          <a:p>
            <a:pPr lvl="3">
              <a:defRPr>
                <a:ln>
                  <a:noFill/>
                </a:ln>
              </a:defRPr>
            </a:pPr>
            <a:r>
              <a:t>Corpo livello quattro</a:t>
            </a:r>
          </a:p>
          <a:p>
            <a:pPr lvl="4">
              <a:defRPr>
                <a:ln>
                  <a:noFill/>
                </a:ln>
              </a:defRPr>
            </a:pPr>
            <a:r>
              <a:t>Corpo livello cinque</a:t>
            </a:r>
          </a:p>
        </p:txBody>
      </p:sp>
      <p:sp>
        <p:nvSpPr>
          <p:cNvPr id="40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sto tito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Testo titolo</a:t>
            </a:r>
          </a:p>
        </p:txBody>
      </p:sp>
      <p:sp>
        <p:nvSpPr>
          <p:cNvPr id="48" name="Corpo livello uno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 algn="l">
              <a:spcBef>
                <a:spcPts val="500"/>
              </a:spcBef>
              <a:buSzTx/>
              <a:buFontTx/>
              <a:buNone/>
              <a:defRPr b="1" sz="2400">
                <a:solidFill>
                  <a:srgbClr val="000000"/>
                </a:solidFill>
              </a:defRPr>
            </a:lvl1pPr>
            <a:lvl2pPr marL="0" indent="457200" algn="l">
              <a:spcBef>
                <a:spcPts val="500"/>
              </a:spcBef>
              <a:buSzTx/>
              <a:buFontTx/>
              <a:buNone/>
              <a:defRPr b="1" sz="2400">
                <a:solidFill>
                  <a:srgbClr val="000000"/>
                </a:solidFill>
              </a:defRPr>
            </a:lvl2pPr>
            <a:lvl3pPr marL="0" indent="914400" algn="l">
              <a:spcBef>
                <a:spcPts val="500"/>
              </a:spcBef>
              <a:buSzTx/>
              <a:buFontTx/>
              <a:buNone/>
              <a:defRPr b="1" sz="2400">
                <a:solidFill>
                  <a:srgbClr val="000000"/>
                </a:solidFill>
              </a:defRPr>
            </a:lvl3pPr>
            <a:lvl4pPr marL="0" indent="1371600" algn="l">
              <a:spcBef>
                <a:spcPts val="500"/>
              </a:spcBef>
              <a:buSzTx/>
              <a:buFontTx/>
              <a:buNone/>
              <a:defRPr b="1" sz="2400">
                <a:solidFill>
                  <a:srgbClr val="000000"/>
                </a:solidFill>
              </a:defRPr>
            </a:lvl4pPr>
            <a:lvl5pPr marL="0" indent="1828800" algn="l">
              <a:spcBef>
                <a:spcPts val="500"/>
              </a:spcBef>
              <a:buSzTx/>
              <a:buFontTx/>
              <a:buNone/>
              <a:defRPr b="1" sz="2400">
                <a:solidFill>
                  <a:srgbClr val="000000"/>
                </a:solidFill>
              </a:defRPr>
            </a:lvl5pPr>
          </a:lstStyle>
          <a:p>
            <a:pPr>
              <a:defRPr>
                <a:ln>
                  <a:noFill/>
                </a:ln>
              </a:defRPr>
            </a:pPr>
            <a:r>
              <a:t>Corpo livello uno</a:t>
            </a:r>
          </a:p>
          <a:p>
            <a:pPr lvl="1">
              <a:defRPr>
                <a:ln>
                  <a:noFill/>
                </a:ln>
              </a:defRPr>
            </a:pPr>
            <a:r>
              <a:t>Corpo livello due</a:t>
            </a:r>
          </a:p>
          <a:p>
            <a:pPr lvl="2">
              <a:defRPr>
                <a:ln>
                  <a:noFill/>
                </a:ln>
              </a:defRPr>
            </a:pPr>
            <a:r>
              <a:t>Corpo livello tre</a:t>
            </a:r>
          </a:p>
          <a:p>
            <a:pPr lvl="3">
              <a:defRPr>
                <a:ln>
                  <a:noFill/>
                </a:ln>
              </a:defRPr>
            </a:pPr>
            <a:r>
              <a:t>Corpo livello quattro</a:t>
            </a:r>
          </a:p>
          <a:p>
            <a:pPr lvl="4">
              <a:defRPr>
                <a:ln>
                  <a:noFill/>
                </a:ln>
              </a:defRPr>
            </a:pPr>
            <a:r>
              <a:t>Corpo livello cinque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 algn="l">
              <a:spcBef>
                <a:spcPts val="500"/>
              </a:spcBef>
              <a:buSzTx/>
              <a:buFontTx/>
              <a:buNone/>
              <a:defRPr b="1" sz="2400">
                <a:ln>
                  <a:noFill/>
                </a:ln>
                <a:solidFill>
                  <a:srgbClr val="000000"/>
                </a:solidFill>
              </a:defRPr>
            </a:pPr>
          </a:p>
        </p:txBody>
      </p:sp>
      <p:sp>
        <p:nvSpPr>
          <p:cNvPr id="50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sto tito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Testo titolo</a:t>
            </a:r>
          </a:p>
        </p:txBody>
      </p:sp>
      <p:sp>
        <p:nvSpPr>
          <p:cNvPr id="58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sto titolo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Testo titolo</a:t>
            </a:r>
          </a:p>
        </p:txBody>
      </p:sp>
      <p:sp>
        <p:nvSpPr>
          <p:cNvPr id="73" name="Corpo livello uno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4" name="Text Placeholder 3"/>
          <p:cNvSpPr/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 algn="l">
              <a:spcBef>
                <a:spcPts val="300"/>
              </a:spcBef>
              <a:buSzTx/>
              <a:buFontTx/>
              <a:buNone/>
              <a:defRPr sz="1400">
                <a:ln>
                  <a:noFill/>
                </a:ln>
                <a:solidFill>
                  <a:srgbClr val="000000"/>
                </a:solidFill>
              </a:defRPr>
            </a:pPr>
          </a:p>
        </p:txBody>
      </p:sp>
      <p:sp>
        <p:nvSpPr>
          <p:cNvPr id="75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sto titolo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Testo titolo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Corpo livello uno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300"/>
              </a:spcBef>
              <a:buSzTx/>
              <a:buFontTx/>
              <a:buNone/>
              <a:defRPr sz="1400">
                <a:solidFill>
                  <a:srgbClr val="000000"/>
                </a:solidFill>
              </a:defRPr>
            </a:lvl1pPr>
            <a:lvl2pPr marL="0" indent="457200" algn="l">
              <a:spcBef>
                <a:spcPts val="300"/>
              </a:spcBef>
              <a:buSzTx/>
              <a:buFontTx/>
              <a:buNone/>
              <a:defRPr sz="1400">
                <a:solidFill>
                  <a:srgbClr val="000000"/>
                </a:solidFill>
              </a:defRPr>
            </a:lvl2pPr>
            <a:lvl3pPr marL="0" indent="914400" algn="l">
              <a:spcBef>
                <a:spcPts val="300"/>
              </a:spcBef>
              <a:buSzTx/>
              <a:buFontTx/>
              <a:buNone/>
              <a:defRPr sz="1400">
                <a:solidFill>
                  <a:srgbClr val="000000"/>
                </a:solidFill>
              </a:defRPr>
            </a:lvl3pPr>
            <a:lvl4pPr marL="0" indent="1371600" algn="l">
              <a:spcBef>
                <a:spcPts val="300"/>
              </a:spcBef>
              <a:buSzTx/>
              <a:buFontTx/>
              <a:buNone/>
              <a:defRPr sz="1400">
                <a:solidFill>
                  <a:srgbClr val="000000"/>
                </a:solidFill>
              </a:defRPr>
            </a:lvl4pPr>
            <a:lvl5pPr marL="0" indent="1828800" algn="l">
              <a:spcBef>
                <a:spcPts val="300"/>
              </a:spcBef>
              <a:buSzTx/>
              <a:buFontTx/>
              <a:buNone/>
              <a:defRPr sz="1400">
                <a:solidFill>
                  <a:srgbClr val="000000"/>
                </a:solidFill>
              </a:defRPr>
            </a:lvl5pPr>
          </a:lstStyle>
          <a:p>
            <a:pPr>
              <a:defRPr>
                <a:ln>
                  <a:noFill/>
                </a:ln>
              </a:defRPr>
            </a:pPr>
            <a:r>
              <a:t>Corpo livello uno</a:t>
            </a:r>
          </a:p>
          <a:p>
            <a:pPr lvl="1">
              <a:defRPr>
                <a:ln>
                  <a:noFill/>
                </a:ln>
              </a:defRPr>
            </a:pPr>
            <a:r>
              <a:t>Corpo livello due</a:t>
            </a:r>
          </a:p>
          <a:p>
            <a:pPr lvl="2">
              <a:defRPr>
                <a:ln>
                  <a:noFill/>
                </a:ln>
              </a:defRPr>
            </a:pPr>
            <a:r>
              <a:t>Corpo livello tre</a:t>
            </a:r>
          </a:p>
          <a:p>
            <a:pPr lvl="3">
              <a:defRPr>
                <a:ln>
                  <a:noFill/>
                </a:ln>
              </a:defRPr>
            </a:pPr>
            <a:r>
              <a:t>Corpo livello quattro</a:t>
            </a:r>
          </a:p>
          <a:p>
            <a:pPr lvl="4">
              <a:defRPr>
                <a:ln>
                  <a:noFill/>
                </a:ln>
              </a:defRPr>
            </a:pPr>
            <a:r>
              <a:t>Corpo livello cinque</a:t>
            </a:r>
          </a:p>
        </p:txBody>
      </p:sp>
      <p:sp>
        <p:nvSpPr>
          <p:cNvPr id="85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sto titolo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Testo titolo</a:t>
            </a:r>
          </a:p>
        </p:txBody>
      </p:sp>
      <p:sp>
        <p:nvSpPr>
          <p:cNvPr id="3" name="Corpo livello uno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Numero diapositiva"/>
          <p:cNvSpPr txBox="1"/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407193" marR="0" indent="-407193" algn="just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800" u="none">
          <a:ln w="12700" cap="flat">
            <a:solidFill>
              <a:srgbClr val="000000"/>
            </a:solidFill>
            <a:prstDash val="solid"/>
            <a:miter lim="400000"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1pPr>
      <a:lvl2pPr marL="845003" marR="0" indent="-387803" algn="just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800" u="none">
          <a:ln w="12700" cap="flat">
            <a:solidFill>
              <a:srgbClr val="000000"/>
            </a:solidFill>
            <a:prstDash val="solid"/>
            <a:miter lim="400000"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2pPr>
      <a:lvl3pPr marL="1276350" marR="0" indent="-361950" algn="just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800" u="none">
          <a:ln w="12700" cap="flat">
            <a:solidFill>
              <a:srgbClr val="000000"/>
            </a:solidFill>
            <a:prstDash val="solid"/>
            <a:miter lim="400000"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3pPr>
      <a:lvl4pPr marL="1805939" marR="0" indent="-434339" algn="just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800" u="none">
          <a:ln w="12700" cap="flat">
            <a:solidFill>
              <a:srgbClr val="000000"/>
            </a:solidFill>
            <a:prstDash val="solid"/>
            <a:miter lim="400000"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4pPr>
      <a:lvl5pPr marL="2263139" marR="0" indent="-434339" algn="just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800" u="none">
          <a:ln w="12700" cap="flat">
            <a:solidFill>
              <a:srgbClr val="000000"/>
            </a:solidFill>
            <a:prstDash val="solid"/>
            <a:miter lim="400000"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5pPr>
      <a:lvl6pPr marL="2720339" marR="0" indent="-434339" algn="just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800" u="none">
          <a:ln w="12700" cap="flat">
            <a:solidFill>
              <a:srgbClr val="000000"/>
            </a:solidFill>
            <a:prstDash val="solid"/>
            <a:miter lim="400000"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6pPr>
      <a:lvl7pPr marL="3177539" marR="0" indent="-434339" algn="just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800" u="none">
          <a:ln w="12700" cap="flat">
            <a:solidFill>
              <a:srgbClr val="000000"/>
            </a:solidFill>
            <a:prstDash val="solid"/>
            <a:miter lim="400000"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7pPr>
      <a:lvl8pPr marL="3634740" marR="0" indent="-434340" algn="just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800" u="none">
          <a:ln w="12700" cap="flat">
            <a:solidFill>
              <a:srgbClr val="000000"/>
            </a:solidFill>
            <a:prstDash val="solid"/>
            <a:miter lim="400000"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8pPr>
      <a:lvl9pPr marL="4091940" marR="0" indent="-434340" algn="just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800" u="none">
          <a:ln w="12700" cap="flat">
            <a:solidFill>
              <a:srgbClr val="000000"/>
            </a:solidFill>
            <a:prstDash val="solid"/>
            <a:miter lim="400000"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105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1"/>
          <p:cNvSpPr txBox="1"/>
          <p:nvPr>
            <p:ph type="ctrTitle"/>
          </p:nvPr>
        </p:nvSpPr>
        <p:spPr>
          <a:xfrm>
            <a:off x="685800" y="1671205"/>
            <a:ext cx="7772400" cy="167412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Mercato, regole e trasformazione digitale nel settore assicurativo</a:t>
            </a:r>
          </a:p>
        </p:txBody>
      </p:sp>
      <p:sp>
        <p:nvSpPr>
          <p:cNvPr id="95" name="Subtitle 2"/>
          <p:cNvSpPr txBox="1"/>
          <p:nvPr>
            <p:ph type="subTitle" sz="quarter" idx="1"/>
          </p:nvPr>
        </p:nvSpPr>
        <p:spPr>
          <a:xfrm>
            <a:off x="1371600" y="3685564"/>
            <a:ext cx="6400800" cy="1752601"/>
          </a:xfrm>
          <a:prstGeom prst="rect">
            <a:avLst/>
          </a:prstGeom>
        </p:spPr>
        <p:txBody>
          <a:bodyPr/>
          <a:lstStyle/>
          <a:p>
            <a:pPr defTabSz="452627">
              <a:defRPr sz="3366">
                <a:ln>
                  <a:noFill/>
                </a:ln>
                <a:solidFill>
                  <a:srgbClr val="FFFFFF"/>
                </a:solidFill>
              </a:defRPr>
            </a:pPr>
            <a:r>
              <a:t>Intervento di Stefano De Polis</a:t>
            </a:r>
          </a:p>
          <a:p>
            <a:pPr defTabSz="452627">
              <a:defRPr sz="3366">
                <a:ln>
                  <a:noFill/>
                </a:ln>
                <a:solidFill>
                  <a:srgbClr val="FFFFFF"/>
                </a:solidFill>
              </a:defRPr>
            </a:pPr>
            <a:r>
              <a:t>31° Convegno RIB-Assigeco</a:t>
            </a:r>
          </a:p>
          <a:p>
            <a:pPr defTabSz="452627">
              <a:defRPr sz="3366">
                <a:ln>
                  <a:noFill/>
                </a:ln>
                <a:solidFill>
                  <a:srgbClr val="FFFFFF"/>
                </a:solidFill>
              </a:defRPr>
            </a:pPr>
            <a:r>
              <a:t>2 ottobre 2025</a:t>
            </a:r>
          </a:p>
        </p:txBody>
      </p:sp>
      <p:sp>
        <p:nvSpPr>
          <p:cNvPr id="96" name="Numero diapositiva"/>
          <p:cNvSpPr txBox="1"/>
          <p:nvPr>
            <p:ph type="sldNum" sz="quarter" idx="2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97" name="Atomo"/>
          <p:cNvSpPr/>
          <p:nvPr/>
        </p:nvSpPr>
        <p:spPr>
          <a:xfrm>
            <a:off x="1133975" y="5613466"/>
            <a:ext cx="717391" cy="8080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48" h="21600" fill="norm" stroke="1" extrusionOk="0">
                <a:moveTo>
                  <a:pt x="10524" y="0"/>
                </a:moveTo>
                <a:cubicBezTo>
                  <a:pt x="9635" y="0"/>
                  <a:pt x="8359" y="577"/>
                  <a:pt x="7326" y="3327"/>
                </a:cubicBezTo>
                <a:cubicBezTo>
                  <a:pt x="7137" y="3832"/>
                  <a:pt x="6970" y="4380"/>
                  <a:pt x="6824" y="4961"/>
                </a:cubicBezTo>
                <a:cubicBezTo>
                  <a:pt x="6200" y="4785"/>
                  <a:pt x="5595" y="4643"/>
                  <a:pt x="5020" y="4540"/>
                </a:cubicBezTo>
                <a:cubicBezTo>
                  <a:pt x="1890" y="3980"/>
                  <a:pt x="703" y="4698"/>
                  <a:pt x="258" y="5400"/>
                </a:cubicBezTo>
                <a:cubicBezTo>
                  <a:pt x="-186" y="6101"/>
                  <a:pt x="-276" y="7396"/>
                  <a:pt x="1822" y="9586"/>
                </a:cubicBezTo>
                <a:cubicBezTo>
                  <a:pt x="2207" y="9988"/>
                  <a:pt x="2643" y="10394"/>
                  <a:pt x="3123" y="10799"/>
                </a:cubicBezTo>
                <a:cubicBezTo>
                  <a:pt x="2644" y="11204"/>
                  <a:pt x="2207" y="11610"/>
                  <a:pt x="1822" y="12013"/>
                </a:cubicBezTo>
                <a:cubicBezTo>
                  <a:pt x="-276" y="14202"/>
                  <a:pt x="-186" y="15499"/>
                  <a:pt x="258" y="16200"/>
                </a:cubicBezTo>
                <a:cubicBezTo>
                  <a:pt x="591" y="16726"/>
                  <a:pt x="1341" y="17260"/>
                  <a:pt x="3011" y="17260"/>
                </a:cubicBezTo>
                <a:cubicBezTo>
                  <a:pt x="3571" y="17260"/>
                  <a:pt x="4234" y="17200"/>
                  <a:pt x="5020" y="17060"/>
                </a:cubicBezTo>
                <a:cubicBezTo>
                  <a:pt x="5595" y="16957"/>
                  <a:pt x="6200" y="16815"/>
                  <a:pt x="6824" y="16639"/>
                </a:cubicBezTo>
                <a:cubicBezTo>
                  <a:pt x="6970" y="17220"/>
                  <a:pt x="7137" y="17766"/>
                  <a:pt x="7326" y="18271"/>
                </a:cubicBezTo>
                <a:cubicBezTo>
                  <a:pt x="8359" y="21022"/>
                  <a:pt x="9635" y="21600"/>
                  <a:pt x="10524" y="21600"/>
                </a:cubicBezTo>
                <a:cubicBezTo>
                  <a:pt x="11413" y="21600"/>
                  <a:pt x="12689" y="21022"/>
                  <a:pt x="13722" y="18271"/>
                </a:cubicBezTo>
                <a:cubicBezTo>
                  <a:pt x="13911" y="17766"/>
                  <a:pt x="14080" y="17220"/>
                  <a:pt x="14226" y="16639"/>
                </a:cubicBezTo>
                <a:cubicBezTo>
                  <a:pt x="14850" y="16815"/>
                  <a:pt x="15453" y="16957"/>
                  <a:pt x="16028" y="17060"/>
                </a:cubicBezTo>
                <a:cubicBezTo>
                  <a:pt x="16814" y="17200"/>
                  <a:pt x="17479" y="17260"/>
                  <a:pt x="18038" y="17260"/>
                </a:cubicBezTo>
                <a:cubicBezTo>
                  <a:pt x="19709" y="17260"/>
                  <a:pt x="20457" y="16726"/>
                  <a:pt x="20790" y="16200"/>
                </a:cubicBezTo>
                <a:cubicBezTo>
                  <a:pt x="21234" y="15499"/>
                  <a:pt x="21324" y="14202"/>
                  <a:pt x="19226" y="12013"/>
                </a:cubicBezTo>
                <a:cubicBezTo>
                  <a:pt x="18841" y="11610"/>
                  <a:pt x="18405" y="11204"/>
                  <a:pt x="17925" y="10799"/>
                </a:cubicBezTo>
                <a:cubicBezTo>
                  <a:pt x="18404" y="10394"/>
                  <a:pt x="18841" y="9988"/>
                  <a:pt x="19226" y="9586"/>
                </a:cubicBezTo>
                <a:cubicBezTo>
                  <a:pt x="21324" y="7396"/>
                  <a:pt x="21234" y="6101"/>
                  <a:pt x="20790" y="5400"/>
                </a:cubicBezTo>
                <a:cubicBezTo>
                  <a:pt x="20345" y="4698"/>
                  <a:pt x="19158" y="3980"/>
                  <a:pt x="16028" y="4540"/>
                </a:cubicBezTo>
                <a:cubicBezTo>
                  <a:pt x="15453" y="4643"/>
                  <a:pt x="14850" y="4785"/>
                  <a:pt x="14226" y="4961"/>
                </a:cubicBezTo>
                <a:cubicBezTo>
                  <a:pt x="14080" y="4380"/>
                  <a:pt x="13911" y="3832"/>
                  <a:pt x="13722" y="3327"/>
                </a:cubicBezTo>
                <a:cubicBezTo>
                  <a:pt x="12689" y="577"/>
                  <a:pt x="11413" y="0"/>
                  <a:pt x="10524" y="0"/>
                </a:cubicBezTo>
                <a:close/>
                <a:moveTo>
                  <a:pt x="10524" y="856"/>
                </a:moveTo>
                <a:cubicBezTo>
                  <a:pt x="11556" y="856"/>
                  <a:pt x="12661" y="2513"/>
                  <a:pt x="13329" y="5231"/>
                </a:cubicBezTo>
                <a:cubicBezTo>
                  <a:pt x="12420" y="5525"/>
                  <a:pt x="11478" y="5885"/>
                  <a:pt x="10524" y="6304"/>
                </a:cubicBezTo>
                <a:cubicBezTo>
                  <a:pt x="9571" y="5885"/>
                  <a:pt x="8628" y="5525"/>
                  <a:pt x="7719" y="5231"/>
                </a:cubicBezTo>
                <a:cubicBezTo>
                  <a:pt x="8386" y="2513"/>
                  <a:pt x="9492" y="856"/>
                  <a:pt x="10524" y="856"/>
                </a:cubicBezTo>
                <a:close/>
                <a:moveTo>
                  <a:pt x="3015" y="5197"/>
                </a:moveTo>
                <a:cubicBezTo>
                  <a:pt x="3968" y="5197"/>
                  <a:pt x="5206" y="5394"/>
                  <a:pt x="6633" y="5801"/>
                </a:cubicBezTo>
                <a:cubicBezTo>
                  <a:pt x="6458" y="6666"/>
                  <a:pt x="6330" y="7591"/>
                  <a:pt x="6252" y="8553"/>
                </a:cubicBezTo>
                <a:cubicBezTo>
                  <a:pt x="5377" y="9095"/>
                  <a:pt x="4562" y="9658"/>
                  <a:pt x="3828" y="10229"/>
                </a:cubicBezTo>
                <a:cubicBezTo>
                  <a:pt x="3348" y="9826"/>
                  <a:pt x="2912" y="9422"/>
                  <a:pt x="2530" y="9023"/>
                </a:cubicBezTo>
                <a:cubicBezTo>
                  <a:pt x="1217" y="7653"/>
                  <a:pt x="672" y="6459"/>
                  <a:pt x="1072" y="5828"/>
                </a:cubicBezTo>
                <a:cubicBezTo>
                  <a:pt x="1335" y="5413"/>
                  <a:pt x="2020" y="5197"/>
                  <a:pt x="3015" y="5197"/>
                </a:cubicBezTo>
                <a:close/>
                <a:moveTo>
                  <a:pt x="18035" y="5197"/>
                </a:moveTo>
                <a:cubicBezTo>
                  <a:pt x="19030" y="5197"/>
                  <a:pt x="19713" y="5413"/>
                  <a:pt x="19976" y="5828"/>
                </a:cubicBezTo>
                <a:cubicBezTo>
                  <a:pt x="20376" y="6459"/>
                  <a:pt x="19831" y="7653"/>
                  <a:pt x="18518" y="9023"/>
                </a:cubicBezTo>
                <a:cubicBezTo>
                  <a:pt x="18136" y="9422"/>
                  <a:pt x="17702" y="9826"/>
                  <a:pt x="17221" y="10229"/>
                </a:cubicBezTo>
                <a:cubicBezTo>
                  <a:pt x="16488" y="9658"/>
                  <a:pt x="15673" y="9095"/>
                  <a:pt x="14798" y="8553"/>
                </a:cubicBezTo>
                <a:cubicBezTo>
                  <a:pt x="14720" y="7591"/>
                  <a:pt x="14590" y="6665"/>
                  <a:pt x="14415" y="5801"/>
                </a:cubicBezTo>
                <a:cubicBezTo>
                  <a:pt x="15842" y="5394"/>
                  <a:pt x="17082" y="5197"/>
                  <a:pt x="18035" y="5197"/>
                </a:cubicBezTo>
                <a:close/>
                <a:moveTo>
                  <a:pt x="7532" y="6078"/>
                </a:moveTo>
                <a:cubicBezTo>
                  <a:pt x="8148" y="6281"/>
                  <a:pt x="8794" y="6520"/>
                  <a:pt x="9461" y="6795"/>
                </a:cubicBezTo>
                <a:cubicBezTo>
                  <a:pt x="9088" y="6975"/>
                  <a:pt x="8715" y="7162"/>
                  <a:pt x="8343" y="7358"/>
                </a:cubicBezTo>
                <a:cubicBezTo>
                  <a:pt x="7971" y="7553"/>
                  <a:pt x="7605" y="7754"/>
                  <a:pt x="7248" y="7958"/>
                </a:cubicBezTo>
                <a:cubicBezTo>
                  <a:pt x="7320" y="7295"/>
                  <a:pt x="7416" y="6666"/>
                  <a:pt x="7532" y="6078"/>
                </a:cubicBezTo>
                <a:close/>
                <a:moveTo>
                  <a:pt x="13516" y="6078"/>
                </a:moveTo>
                <a:cubicBezTo>
                  <a:pt x="13632" y="6666"/>
                  <a:pt x="13728" y="7295"/>
                  <a:pt x="13800" y="7958"/>
                </a:cubicBezTo>
                <a:cubicBezTo>
                  <a:pt x="13443" y="7754"/>
                  <a:pt x="13078" y="7553"/>
                  <a:pt x="12706" y="7358"/>
                </a:cubicBezTo>
                <a:cubicBezTo>
                  <a:pt x="12335" y="7162"/>
                  <a:pt x="11962" y="6975"/>
                  <a:pt x="11589" y="6795"/>
                </a:cubicBezTo>
                <a:cubicBezTo>
                  <a:pt x="12256" y="6520"/>
                  <a:pt x="12900" y="6281"/>
                  <a:pt x="13516" y="6078"/>
                </a:cubicBezTo>
                <a:close/>
                <a:moveTo>
                  <a:pt x="10524" y="7258"/>
                </a:moveTo>
                <a:cubicBezTo>
                  <a:pt x="11084" y="7514"/>
                  <a:pt x="11656" y="7793"/>
                  <a:pt x="12236" y="8099"/>
                </a:cubicBezTo>
                <a:cubicBezTo>
                  <a:pt x="12807" y="8399"/>
                  <a:pt x="13361" y="8709"/>
                  <a:pt x="13892" y="9029"/>
                </a:cubicBezTo>
                <a:cubicBezTo>
                  <a:pt x="13929" y="9598"/>
                  <a:pt x="13948" y="10189"/>
                  <a:pt x="13948" y="10799"/>
                </a:cubicBezTo>
                <a:cubicBezTo>
                  <a:pt x="13948" y="11410"/>
                  <a:pt x="13927" y="12000"/>
                  <a:pt x="13890" y="12570"/>
                </a:cubicBezTo>
                <a:cubicBezTo>
                  <a:pt x="13359" y="12889"/>
                  <a:pt x="12806" y="13201"/>
                  <a:pt x="12236" y="13501"/>
                </a:cubicBezTo>
                <a:cubicBezTo>
                  <a:pt x="11655" y="13807"/>
                  <a:pt x="11084" y="14087"/>
                  <a:pt x="10524" y="14342"/>
                </a:cubicBezTo>
                <a:cubicBezTo>
                  <a:pt x="9964" y="14087"/>
                  <a:pt x="9393" y="13807"/>
                  <a:pt x="8812" y="13501"/>
                </a:cubicBezTo>
                <a:cubicBezTo>
                  <a:pt x="8241" y="13201"/>
                  <a:pt x="7689" y="12891"/>
                  <a:pt x="7158" y="12571"/>
                </a:cubicBezTo>
                <a:cubicBezTo>
                  <a:pt x="7121" y="12002"/>
                  <a:pt x="7100" y="11410"/>
                  <a:pt x="7100" y="10799"/>
                </a:cubicBezTo>
                <a:cubicBezTo>
                  <a:pt x="7100" y="10189"/>
                  <a:pt x="7121" y="9598"/>
                  <a:pt x="7158" y="9029"/>
                </a:cubicBezTo>
                <a:cubicBezTo>
                  <a:pt x="7689" y="8709"/>
                  <a:pt x="8241" y="8399"/>
                  <a:pt x="8812" y="8099"/>
                </a:cubicBezTo>
                <a:cubicBezTo>
                  <a:pt x="9393" y="7793"/>
                  <a:pt x="9964" y="7514"/>
                  <a:pt x="10524" y="7258"/>
                </a:cubicBezTo>
                <a:close/>
                <a:moveTo>
                  <a:pt x="10524" y="9608"/>
                </a:moveTo>
                <a:cubicBezTo>
                  <a:pt x="10189" y="9608"/>
                  <a:pt x="9855" y="9724"/>
                  <a:pt x="9600" y="9957"/>
                </a:cubicBezTo>
                <a:cubicBezTo>
                  <a:pt x="9089" y="10422"/>
                  <a:pt x="9089" y="11178"/>
                  <a:pt x="9600" y="11643"/>
                </a:cubicBezTo>
                <a:cubicBezTo>
                  <a:pt x="10110" y="12108"/>
                  <a:pt x="10938" y="12108"/>
                  <a:pt x="11448" y="11643"/>
                </a:cubicBezTo>
                <a:cubicBezTo>
                  <a:pt x="11959" y="11178"/>
                  <a:pt x="11959" y="10422"/>
                  <a:pt x="11448" y="9957"/>
                </a:cubicBezTo>
                <a:cubicBezTo>
                  <a:pt x="11193" y="9724"/>
                  <a:pt x="10859" y="9608"/>
                  <a:pt x="10524" y="9608"/>
                </a:cubicBezTo>
                <a:close/>
                <a:moveTo>
                  <a:pt x="6185" y="9638"/>
                </a:moveTo>
                <a:cubicBezTo>
                  <a:pt x="6169" y="10021"/>
                  <a:pt x="6161" y="10408"/>
                  <a:pt x="6161" y="10799"/>
                </a:cubicBezTo>
                <a:cubicBezTo>
                  <a:pt x="6161" y="11190"/>
                  <a:pt x="6169" y="11579"/>
                  <a:pt x="6185" y="11962"/>
                </a:cubicBezTo>
                <a:cubicBezTo>
                  <a:pt x="5601" y="11581"/>
                  <a:pt x="5050" y="11191"/>
                  <a:pt x="4540" y="10799"/>
                </a:cubicBezTo>
                <a:cubicBezTo>
                  <a:pt x="5050" y="10407"/>
                  <a:pt x="5601" y="10019"/>
                  <a:pt x="6185" y="9638"/>
                </a:cubicBezTo>
                <a:close/>
                <a:moveTo>
                  <a:pt x="14863" y="9638"/>
                </a:moveTo>
                <a:cubicBezTo>
                  <a:pt x="15447" y="10019"/>
                  <a:pt x="15998" y="10407"/>
                  <a:pt x="16508" y="10799"/>
                </a:cubicBezTo>
                <a:cubicBezTo>
                  <a:pt x="15998" y="11191"/>
                  <a:pt x="15447" y="11581"/>
                  <a:pt x="14863" y="11962"/>
                </a:cubicBezTo>
                <a:cubicBezTo>
                  <a:pt x="14879" y="11579"/>
                  <a:pt x="14887" y="11190"/>
                  <a:pt x="14887" y="10799"/>
                </a:cubicBezTo>
                <a:cubicBezTo>
                  <a:pt x="14887" y="10408"/>
                  <a:pt x="14879" y="10021"/>
                  <a:pt x="14863" y="9638"/>
                </a:cubicBezTo>
                <a:close/>
                <a:moveTo>
                  <a:pt x="3828" y="11371"/>
                </a:moveTo>
                <a:cubicBezTo>
                  <a:pt x="4562" y="11942"/>
                  <a:pt x="5377" y="12505"/>
                  <a:pt x="6252" y="13047"/>
                </a:cubicBezTo>
                <a:cubicBezTo>
                  <a:pt x="6330" y="14009"/>
                  <a:pt x="6458" y="14933"/>
                  <a:pt x="6633" y="15797"/>
                </a:cubicBezTo>
                <a:cubicBezTo>
                  <a:pt x="5206" y="16204"/>
                  <a:pt x="3968" y="16403"/>
                  <a:pt x="3015" y="16403"/>
                </a:cubicBezTo>
                <a:cubicBezTo>
                  <a:pt x="2020" y="16403"/>
                  <a:pt x="1335" y="16187"/>
                  <a:pt x="1072" y="15772"/>
                </a:cubicBezTo>
                <a:cubicBezTo>
                  <a:pt x="672" y="15141"/>
                  <a:pt x="1217" y="13947"/>
                  <a:pt x="2530" y="12577"/>
                </a:cubicBezTo>
                <a:cubicBezTo>
                  <a:pt x="2912" y="12178"/>
                  <a:pt x="3348" y="11774"/>
                  <a:pt x="3828" y="11371"/>
                </a:cubicBezTo>
                <a:close/>
                <a:moveTo>
                  <a:pt x="17220" y="11371"/>
                </a:moveTo>
                <a:cubicBezTo>
                  <a:pt x="17700" y="11774"/>
                  <a:pt x="18136" y="12178"/>
                  <a:pt x="18518" y="12577"/>
                </a:cubicBezTo>
                <a:cubicBezTo>
                  <a:pt x="19831" y="13947"/>
                  <a:pt x="20376" y="15141"/>
                  <a:pt x="19976" y="15772"/>
                </a:cubicBezTo>
                <a:cubicBezTo>
                  <a:pt x="19713" y="16187"/>
                  <a:pt x="19030" y="16403"/>
                  <a:pt x="18035" y="16403"/>
                </a:cubicBezTo>
                <a:cubicBezTo>
                  <a:pt x="17082" y="16403"/>
                  <a:pt x="15842" y="16204"/>
                  <a:pt x="14415" y="15797"/>
                </a:cubicBezTo>
                <a:cubicBezTo>
                  <a:pt x="14590" y="14933"/>
                  <a:pt x="14718" y="14009"/>
                  <a:pt x="14796" y="13047"/>
                </a:cubicBezTo>
                <a:cubicBezTo>
                  <a:pt x="15671" y="12505"/>
                  <a:pt x="16486" y="11942"/>
                  <a:pt x="17220" y="11371"/>
                </a:cubicBezTo>
                <a:close/>
                <a:moveTo>
                  <a:pt x="7248" y="13642"/>
                </a:moveTo>
                <a:cubicBezTo>
                  <a:pt x="7605" y="13846"/>
                  <a:pt x="7971" y="14047"/>
                  <a:pt x="8343" y="14242"/>
                </a:cubicBezTo>
                <a:cubicBezTo>
                  <a:pt x="8715" y="14438"/>
                  <a:pt x="9088" y="14625"/>
                  <a:pt x="9461" y="14805"/>
                </a:cubicBezTo>
                <a:cubicBezTo>
                  <a:pt x="8794" y="15080"/>
                  <a:pt x="8148" y="15319"/>
                  <a:pt x="7532" y="15522"/>
                </a:cubicBezTo>
                <a:cubicBezTo>
                  <a:pt x="7416" y="14934"/>
                  <a:pt x="7320" y="14305"/>
                  <a:pt x="7248" y="13642"/>
                </a:cubicBezTo>
                <a:close/>
                <a:moveTo>
                  <a:pt x="13800" y="13642"/>
                </a:moveTo>
                <a:cubicBezTo>
                  <a:pt x="13728" y="14305"/>
                  <a:pt x="13632" y="14934"/>
                  <a:pt x="13516" y="15522"/>
                </a:cubicBezTo>
                <a:cubicBezTo>
                  <a:pt x="12900" y="15319"/>
                  <a:pt x="12256" y="15080"/>
                  <a:pt x="11589" y="14805"/>
                </a:cubicBezTo>
                <a:cubicBezTo>
                  <a:pt x="11962" y="14625"/>
                  <a:pt x="12335" y="14438"/>
                  <a:pt x="12706" y="14242"/>
                </a:cubicBezTo>
                <a:cubicBezTo>
                  <a:pt x="13078" y="14047"/>
                  <a:pt x="13443" y="13846"/>
                  <a:pt x="13800" y="13642"/>
                </a:cubicBezTo>
                <a:close/>
                <a:moveTo>
                  <a:pt x="10524" y="15294"/>
                </a:moveTo>
                <a:cubicBezTo>
                  <a:pt x="11478" y="15713"/>
                  <a:pt x="12420" y="16075"/>
                  <a:pt x="13329" y="16369"/>
                </a:cubicBezTo>
                <a:cubicBezTo>
                  <a:pt x="12661" y="19087"/>
                  <a:pt x="11556" y="20744"/>
                  <a:pt x="10524" y="20744"/>
                </a:cubicBezTo>
                <a:cubicBezTo>
                  <a:pt x="9492" y="20744"/>
                  <a:pt x="8386" y="19087"/>
                  <a:pt x="7719" y="16369"/>
                </a:cubicBezTo>
                <a:cubicBezTo>
                  <a:pt x="8628" y="16075"/>
                  <a:pt x="9571" y="15713"/>
                  <a:pt x="10524" y="15294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  <p:sp>
        <p:nvSpPr>
          <p:cNvPr id="98" name="Atomo"/>
          <p:cNvSpPr/>
          <p:nvPr/>
        </p:nvSpPr>
        <p:spPr>
          <a:xfrm>
            <a:off x="7542556" y="5621096"/>
            <a:ext cx="703845" cy="7928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48" h="21600" fill="norm" stroke="1" extrusionOk="0">
                <a:moveTo>
                  <a:pt x="10524" y="0"/>
                </a:moveTo>
                <a:cubicBezTo>
                  <a:pt x="9635" y="0"/>
                  <a:pt x="8359" y="577"/>
                  <a:pt x="7326" y="3327"/>
                </a:cubicBezTo>
                <a:cubicBezTo>
                  <a:pt x="7137" y="3832"/>
                  <a:pt x="6970" y="4380"/>
                  <a:pt x="6824" y="4961"/>
                </a:cubicBezTo>
                <a:cubicBezTo>
                  <a:pt x="6200" y="4785"/>
                  <a:pt x="5595" y="4643"/>
                  <a:pt x="5020" y="4540"/>
                </a:cubicBezTo>
                <a:cubicBezTo>
                  <a:pt x="1890" y="3980"/>
                  <a:pt x="703" y="4698"/>
                  <a:pt x="258" y="5400"/>
                </a:cubicBezTo>
                <a:cubicBezTo>
                  <a:pt x="-186" y="6101"/>
                  <a:pt x="-276" y="7396"/>
                  <a:pt x="1822" y="9586"/>
                </a:cubicBezTo>
                <a:cubicBezTo>
                  <a:pt x="2207" y="9988"/>
                  <a:pt x="2643" y="10394"/>
                  <a:pt x="3123" y="10799"/>
                </a:cubicBezTo>
                <a:cubicBezTo>
                  <a:pt x="2644" y="11204"/>
                  <a:pt x="2207" y="11610"/>
                  <a:pt x="1822" y="12013"/>
                </a:cubicBezTo>
                <a:cubicBezTo>
                  <a:pt x="-276" y="14202"/>
                  <a:pt x="-186" y="15499"/>
                  <a:pt x="258" y="16200"/>
                </a:cubicBezTo>
                <a:cubicBezTo>
                  <a:pt x="591" y="16726"/>
                  <a:pt x="1341" y="17260"/>
                  <a:pt x="3011" y="17260"/>
                </a:cubicBezTo>
                <a:cubicBezTo>
                  <a:pt x="3571" y="17260"/>
                  <a:pt x="4234" y="17200"/>
                  <a:pt x="5020" y="17060"/>
                </a:cubicBezTo>
                <a:cubicBezTo>
                  <a:pt x="5595" y="16957"/>
                  <a:pt x="6200" y="16815"/>
                  <a:pt x="6824" y="16639"/>
                </a:cubicBezTo>
                <a:cubicBezTo>
                  <a:pt x="6970" y="17220"/>
                  <a:pt x="7137" y="17766"/>
                  <a:pt x="7326" y="18271"/>
                </a:cubicBezTo>
                <a:cubicBezTo>
                  <a:pt x="8359" y="21022"/>
                  <a:pt x="9635" y="21600"/>
                  <a:pt x="10524" y="21600"/>
                </a:cubicBezTo>
                <a:cubicBezTo>
                  <a:pt x="11413" y="21600"/>
                  <a:pt x="12689" y="21022"/>
                  <a:pt x="13722" y="18271"/>
                </a:cubicBezTo>
                <a:cubicBezTo>
                  <a:pt x="13911" y="17766"/>
                  <a:pt x="14080" y="17220"/>
                  <a:pt x="14226" y="16639"/>
                </a:cubicBezTo>
                <a:cubicBezTo>
                  <a:pt x="14850" y="16815"/>
                  <a:pt x="15453" y="16957"/>
                  <a:pt x="16028" y="17060"/>
                </a:cubicBezTo>
                <a:cubicBezTo>
                  <a:pt x="16814" y="17200"/>
                  <a:pt x="17479" y="17260"/>
                  <a:pt x="18038" y="17260"/>
                </a:cubicBezTo>
                <a:cubicBezTo>
                  <a:pt x="19709" y="17260"/>
                  <a:pt x="20457" y="16726"/>
                  <a:pt x="20790" y="16200"/>
                </a:cubicBezTo>
                <a:cubicBezTo>
                  <a:pt x="21234" y="15499"/>
                  <a:pt x="21324" y="14202"/>
                  <a:pt x="19226" y="12013"/>
                </a:cubicBezTo>
                <a:cubicBezTo>
                  <a:pt x="18841" y="11610"/>
                  <a:pt x="18405" y="11204"/>
                  <a:pt x="17925" y="10799"/>
                </a:cubicBezTo>
                <a:cubicBezTo>
                  <a:pt x="18404" y="10394"/>
                  <a:pt x="18841" y="9988"/>
                  <a:pt x="19226" y="9586"/>
                </a:cubicBezTo>
                <a:cubicBezTo>
                  <a:pt x="21324" y="7396"/>
                  <a:pt x="21234" y="6101"/>
                  <a:pt x="20790" y="5400"/>
                </a:cubicBezTo>
                <a:cubicBezTo>
                  <a:pt x="20345" y="4698"/>
                  <a:pt x="19158" y="3980"/>
                  <a:pt x="16028" y="4540"/>
                </a:cubicBezTo>
                <a:cubicBezTo>
                  <a:pt x="15453" y="4643"/>
                  <a:pt x="14850" y="4785"/>
                  <a:pt x="14226" y="4961"/>
                </a:cubicBezTo>
                <a:cubicBezTo>
                  <a:pt x="14080" y="4380"/>
                  <a:pt x="13911" y="3832"/>
                  <a:pt x="13722" y="3327"/>
                </a:cubicBezTo>
                <a:cubicBezTo>
                  <a:pt x="12689" y="577"/>
                  <a:pt x="11413" y="0"/>
                  <a:pt x="10524" y="0"/>
                </a:cubicBezTo>
                <a:close/>
                <a:moveTo>
                  <a:pt x="10524" y="856"/>
                </a:moveTo>
                <a:cubicBezTo>
                  <a:pt x="11556" y="856"/>
                  <a:pt x="12661" y="2513"/>
                  <a:pt x="13329" y="5231"/>
                </a:cubicBezTo>
                <a:cubicBezTo>
                  <a:pt x="12420" y="5525"/>
                  <a:pt x="11478" y="5885"/>
                  <a:pt x="10524" y="6304"/>
                </a:cubicBezTo>
                <a:cubicBezTo>
                  <a:pt x="9571" y="5885"/>
                  <a:pt x="8628" y="5525"/>
                  <a:pt x="7719" y="5231"/>
                </a:cubicBezTo>
                <a:cubicBezTo>
                  <a:pt x="8386" y="2513"/>
                  <a:pt x="9492" y="856"/>
                  <a:pt x="10524" y="856"/>
                </a:cubicBezTo>
                <a:close/>
                <a:moveTo>
                  <a:pt x="3015" y="5197"/>
                </a:moveTo>
                <a:cubicBezTo>
                  <a:pt x="3968" y="5197"/>
                  <a:pt x="5206" y="5394"/>
                  <a:pt x="6633" y="5801"/>
                </a:cubicBezTo>
                <a:cubicBezTo>
                  <a:pt x="6458" y="6665"/>
                  <a:pt x="6330" y="7591"/>
                  <a:pt x="6252" y="8553"/>
                </a:cubicBezTo>
                <a:cubicBezTo>
                  <a:pt x="5377" y="9095"/>
                  <a:pt x="4562" y="9658"/>
                  <a:pt x="3828" y="10229"/>
                </a:cubicBezTo>
                <a:cubicBezTo>
                  <a:pt x="3348" y="9826"/>
                  <a:pt x="2912" y="9422"/>
                  <a:pt x="2530" y="9023"/>
                </a:cubicBezTo>
                <a:cubicBezTo>
                  <a:pt x="1217" y="7653"/>
                  <a:pt x="672" y="6459"/>
                  <a:pt x="1072" y="5828"/>
                </a:cubicBezTo>
                <a:cubicBezTo>
                  <a:pt x="1335" y="5413"/>
                  <a:pt x="2020" y="5197"/>
                  <a:pt x="3015" y="5197"/>
                </a:cubicBezTo>
                <a:close/>
                <a:moveTo>
                  <a:pt x="18035" y="5197"/>
                </a:moveTo>
                <a:cubicBezTo>
                  <a:pt x="19030" y="5197"/>
                  <a:pt x="19713" y="5413"/>
                  <a:pt x="19976" y="5828"/>
                </a:cubicBezTo>
                <a:cubicBezTo>
                  <a:pt x="20376" y="6459"/>
                  <a:pt x="19831" y="7653"/>
                  <a:pt x="18518" y="9023"/>
                </a:cubicBezTo>
                <a:cubicBezTo>
                  <a:pt x="18136" y="9422"/>
                  <a:pt x="17702" y="9826"/>
                  <a:pt x="17221" y="10229"/>
                </a:cubicBezTo>
                <a:cubicBezTo>
                  <a:pt x="16488" y="9658"/>
                  <a:pt x="15673" y="9095"/>
                  <a:pt x="14798" y="8553"/>
                </a:cubicBezTo>
                <a:cubicBezTo>
                  <a:pt x="14720" y="7591"/>
                  <a:pt x="14590" y="6665"/>
                  <a:pt x="14415" y="5801"/>
                </a:cubicBezTo>
                <a:cubicBezTo>
                  <a:pt x="15842" y="5394"/>
                  <a:pt x="17082" y="5197"/>
                  <a:pt x="18035" y="5197"/>
                </a:cubicBezTo>
                <a:close/>
                <a:moveTo>
                  <a:pt x="7532" y="6078"/>
                </a:moveTo>
                <a:cubicBezTo>
                  <a:pt x="8148" y="6281"/>
                  <a:pt x="8794" y="6520"/>
                  <a:pt x="9461" y="6795"/>
                </a:cubicBezTo>
                <a:cubicBezTo>
                  <a:pt x="9088" y="6975"/>
                  <a:pt x="8715" y="7162"/>
                  <a:pt x="8343" y="7358"/>
                </a:cubicBezTo>
                <a:cubicBezTo>
                  <a:pt x="7971" y="7553"/>
                  <a:pt x="7605" y="7754"/>
                  <a:pt x="7248" y="7958"/>
                </a:cubicBezTo>
                <a:cubicBezTo>
                  <a:pt x="7320" y="7295"/>
                  <a:pt x="7416" y="6666"/>
                  <a:pt x="7532" y="6078"/>
                </a:cubicBezTo>
                <a:close/>
                <a:moveTo>
                  <a:pt x="13516" y="6078"/>
                </a:moveTo>
                <a:cubicBezTo>
                  <a:pt x="13632" y="6666"/>
                  <a:pt x="13728" y="7295"/>
                  <a:pt x="13800" y="7958"/>
                </a:cubicBezTo>
                <a:cubicBezTo>
                  <a:pt x="13443" y="7754"/>
                  <a:pt x="13078" y="7553"/>
                  <a:pt x="12706" y="7358"/>
                </a:cubicBezTo>
                <a:cubicBezTo>
                  <a:pt x="12335" y="7162"/>
                  <a:pt x="11962" y="6975"/>
                  <a:pt x="11589" y="6795"/>
                </a:cubicBezTo>
                <a:cubicBezTo>
                  <a:pt x="12256" y="6520"/>
                  <a:pt x="12900" y="6281"/>
                  <a:pt x="13516" y="6078"/>
                </a:cubicBezTo>
                <a:close/>
                <a:moveTo>
                  <a:pt x="10524" y="7258"/>
                </a:moveTo>
                <a:cubicBezTo>
                  <a:pt x="11084" y="7514"/>
                  <a:pt x="11656" y="7793"/>
                  <a:pt x="12236" y="8099"/>
                </a:cubicBezTo>
                <a:cubicBezTo>
                  <a:pt x="12807" y="8399"/>
                  <a:pt x="13361" y="8709"/>
                  <a:pt x="13892" y="9029"/>
                </a:cubicBezTo>
                <a:cubicBezTo>
                  <a:pt x="13929" y="9598"/>
                  <a:pt x="13948" y="10189"/>
                  <a:pt x="13948" y="10799"/>
                </a:cubicBezTo>
                <a:cubicBezTo>
                  <a:pt x="13948" y="11410"/>
                  <a:pt x="13927" y="12000"/>
                  <a:pt x="13890" y="12570"/>
                </a:cubicBezTo>
                <a:cubicBezTo>
                  <a:pt x="13359" y="12889"/>
                  <a:pt x="12806" y="13201"/>
                  <a:pt x="12236" y="13501"/>
                </a:cubicBezTo>
                <a:cubicBezTo>
                  <a:pt x="11655" y="13807"/>
                  <a:pt x="11084" y="14087"/>
                  <a:pt x="10524" y="14342"/>
                </a:cubicBezTo>
                <a:cubicBezTo>
                  <a:pt x="9964" y="14087"/>
                  <a:pt x="9393" y="13807"/>
                  <a:pt x="8812" y="13501"/>
                </a:cubicBezTo>
                <a:cubicBezTo>
                  <a:pt x="8241" y="13201"/>
                  <a:pt x="7689" y="12891"/>
                  <a:pt x="7158" y="12571"/>
                </a:cubicBezTo>
                <a:cubicBezTo>
                  <a:pt x="7121" y="12002"/>
                  <a:pt x="7100" y="11410"/>
                  <a:pt x="7100" y="10799"/>
                </a:cubicBezTo>
                <a:cubicBezTo>
                  <a:pt x="7100" y="10189"/>
                  <a:pt x="7121" y="9598"/>
                  <a:pt x="7158" y="9029"/>
                </a:cubicBezTo>
                <a:cubicBezTo>
                  <a:pt x="7689" y="8709"/>
                  <a:pt x="8241" y="8399"/>
                  <a:pt x="8812" y="8099"/>
                </a:cubicBezTo>
                <a:cubicBezTo>
                  <a:pt x="9393" y="7793"/>
                  <a:pt x="9964" y="7514"/>
                  <a:pt x="10524" y="7258"/>
                </a:cubicBezTo>
                <a:close/>
                <a:moveTo>
                  <a:pt x="10524" y="9608"/>
                </a:moveTo>
                <a:cubicBezTo>
                  <a:pt x="10189" y="9608"/>
                  <a:pt x="9855" y="9724"/>
                  <a:pt x="9600" y="9957"/>
                </a:cubicBezTo>
                <a:cubicBezTo>
                  <a:pt x="9089" y="10422"/>
                  <a:pt x="9089" y="11178"/>
                  <a:pt x="9600" y="11643"/>
                </a:cubicBezTo>
                <a:cubicBezTo>
                  <a:pt x="10110" y="12108"/>
                  <a:pt x="10938" y="12108"/>
                  <a:pt x="11448" y="11643"/>
                </a:cubicBezTo>
                <a:cubicBezTo>
                  <a:pt x="11959" y="11178"/>
                  <a:pt x="11959" y="10422"/>
                  <a:pt x="11448" y="9957"/>
                </a:cubicBezTo>
                <a:cubicBezTo>
                  <a:pt x="11193" y="9724"/>
                  <a:pt x="10859" y="9608"/>
                  <a:pt x="10524" y="9608"/>
                </a:cubicBezTo>
                <a:close/>
                <a:moveTo>
                  <a:pt x="6185" y="9638"/>
                </a:moveTo>
                <a:cubicBezTo>
                  <a:pt x="6169" y="10021"/>
                  <a:pt x="6161" y="10408"/>
                  <a:pt x="6161" y="10799"/>
                </a:cubicBezTo>
                <a:cubicBezTo>
                  <a:pt x="6161" y="11190"/>
                  <a:pt x="6169" y="11579"/>
                  <a:pt x="6185" y="11962"/>
                </a:cubicBezTo>
                <a:cubicBezTo>
                  <a:pt x="5601" y="11581"/>
                  <a:pt x="5050" y="11191"/>
                  <a:pt x="4540" y="10799"/>
                </a:cubicBezTo>
                <a:cubicBezTo>
                  <a:pt x="5050" y="10407"/>
                  <a:pt x="5601" y="10019"/>
                  <a:pt x="6185" y="9638"/>
                </a:cubicBezTo>
                <a:close/>
                <a:moveTo>
                  <a:pt x="14863" y="9638"/>
                </a:moveTo>
                <a:cubicBezTo>
                  <a:pt x="15447" y="10019"/>
                  <a:pt x="15998" y="10407"/>
                  <a:pt x="16508" y="10799"/>
                </a:cubicBezTo>
                <a:cubicBezTo>
                  <a:pt x="15998" y="11191"/>
                  <a:pt x="15447" y="11581"/>
                  <a:pt x="14863" y="11962"/>
                </a:cubicBezTo>
                <a:cubicBezTo>
                  <a:pt x="14879" y="11579"/>
                  <a:pt x="14887" y="11190"/>
                  <a:pt x="14887" y="10799"/>
                </a:cubicBezTo>
                <a:cubicBezTo>
                  <a:pt x="14887" y="10408"/>
                  <a:pt x="14879" y="10021"/>
                  <a:pt x="14863" y="9638"/>
                </a:cubicBezTo>
                <a:close/>
                <a:moveTo>
                  <a:pt x="3828" y="11371"/>
                </a:moveTo>
                <a:cubicBezTo>
                  <a:pt x="4562" y="11942"/>
                  <a:pt x="5377" y="12505"/>
                  <a:pt x="6252" y="13047"/>
                </a:cubicBezTo>
                <a:cubicBezTo>
                  <a:pt x="6330" y="14009"/>
                  <a:pt x="6458" y="14933"/>
                  <a:pt x="6633" y="15797"/>
                </a:cubicBezTo>
                <a:cubicBezTo>
                  <a:pt x="5206" y="16204"/>
                  <a:pt x="3968" y="16403"/>
                  <a:pt x="3015" y="16403"/>
                </a:cubicBezTo>
                <a:cubicBezTo>
                  <a:pt x="2020" y="16403"/>
                  <a:pt x="1335" y="16187"/>
                  <a:pt x="1072" y="15772"/>
                </a:cubicBezTo>
                <a:cubicBezTo>
                  <a:pt x="672" y="15141"/>
                  <a:pt x="1217" y="13947"/>
                  <a:pt x="2530" y="12577"/>
                </a:cubicBezTo>
                <a:cubicBezTo>
                  <a:pt x="2912" y="12178"/>
                  <a:pt x="3348" y="11774"/>
                  <a:pt x="3828" y="11371"/>
                </a:cubicBezTo>
                <a:close/>
                <a:moveTo>
                  <a:pt x="17220" y="11371"/>
                </a:moveTo>
                <a:cubicBezTo>
                  <a:pt x="17700" y="11774"/>
                  <a:pt x="18136" y="12178"/>
                  <a:pt x="18518" y="12577"/>
                </a:cubicBezTo>
                <a:cubicBezTo>
                  <a:pt x="19831" y="13947"/>
                  <a:pt x="20376" y="15141"/>
                  <a:pt x="19976" y="15772"/>
                </a:cubicBezTo>
                <a:cubicBezTo>
                  <a:pt x="19713" y="16187"/>
                  <a:pt x="19030" y="16403"/>
                  <a:pt x="18035" y="16403"/>
                </a:cubicBezTo>
                <a:cubicBezTo>
                  <a:pt x="17082" y="16403"/>
                  <a:pt x="15842" y="16204"/>
                  <a:pt x="14415" y="15797"/>
                </a:cubicBezTo>
                <a:cubicBezTo>
                  <a:pt x="14590" y="14933"/>
                  <a:pt x="14718" y="14009"/>
                  <a:pt x="14796" y="13047"/>
                </a:cubicBezTo>
                <a:cubicBezTo>
                  <a:pt x="15671" y="12505"/>
                  <a:pt x="16486" y="11942"/>
                  <a:pt x="17220" y="11371"/>
                </a:cubicBezTo>
                <a:close/>
                <a:moveTo>
                  <a:pt x="7248" y="13642"/>
                </a:moveTo>
                <a:cubicBezTo>
                  <a:pt x="7605" y="13846"/>
                  <a:pt x="7971" y="14047"/>
                  <a:pt x="8343" y="14242"/>
                </a:cubicBezTo>
                <a:cubicBezTo>
                  <a:pt x="8715" y="14438"/>
                  <a:pt x="9088" y="14625"/>
                  <a:pt x="9461" y="14805"/>
                </a:cubicBezTo>
                <a:cubicBezTo>
                  <a:pt x="8794" y="15080"/>
                  <a:pt x="8148" y="15319"/>
                  <a:pt x="7532" y="15522"/>
                </a:cubicBezTo>
                <a:cubicBezTo>
                  <a:pt x="7416" y="14934"/>
                  <a:pt x="7320" y="14305"/>
                  <a:pt x="7248" y="13642"/>
                </a:cubicBezTo>
                <a:close/>
                <a:moveTo>
                  <a:pt x="13800" y="13642"/>
                </a:moveTo>
                <a:cubicBezTo>
                  <a:pt x="13728" y="14305"/>
                  <a:pt x="13632" y="14934"/>
                  <a:pt x="13516" y="15522"/>
                </a:cubicBezTo>
                <a:cubicBezTo>
                  <a:pt x="12900" y="15319"/>
                  <a:pt x="12256" y="15080"/>
                  <a:pt x="11589" y="14805"/>
                </a:cubicBezTo>
                <a:cubicBezTo>
                  <a:pt x="11962" y="14625"/>
                  <a:pt x="12335" y="14438"/>
                  <a:pt x="12706" y="14242"/>
                </a:cubicBezTo>
                <a:cubicBezTo>
                  <a:pt x="13078" y="14047"/>
                  <a:pt x="13443" y="13846"/>
                  <a:pt x="13800" y="13642"/>
                </a:cubicBezTo>
                <a:close/>
                <a:moveTo>
                  <a:pt x="10524" y="15294"/>
                </a:moveTo>
                <a:cubicBezTo>
                  <a:pt x="11478" y="15713"/>
                  <a:pt x="12420" y="16075"/>
                  <a:pt x="13329" y="16369"/>
                </a:cubicBezTo>
                <a:cubicBezTo>
                  <a:pt x="12661" y="19087"/>
                  <a:pt x="11556" y="20744"/>
                  <a:pt x="10524" y="20744"/>
                </a:cubicBezTo>
                <a:cubicBezTo>
                  <a:pt x="9492" y="20744"/>
                  <a:pt x="8386" y="19087"/>
                  <a:pt x="7719" y="16369"/>
                </a:cubicBezTo>
                <a:cubicBezTo>
                  <a:pt x="8628" y="16075"/>
                  <a:pt x="9571" y="15713"/>
                  <a:pt x="10524" y="15294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105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93192">
              <a:defRPr sz="3784">
                <a:solidFill>
                  <a:srgbClr val="FFFFFF"/>
                </a:solidFill>
              </a:defRPr>
            </a:lvl1pPr>
          </a:lstStyle>
          <a:p>
            <a:pPr/>
            <a:r>
              <a:t>Digitalizzazione e IA nel settore assicurativo</a:t>
            </a:r>
          </a:p>
        </p:txBody>
      </p:sp>
      <p:sp>
        <p:nvSpPr>
          <p:cNvPr id="101" name="Content Placeholder 2"/>
          <p:cNvSpPr txBox="1"/>
          <p:nvPr>
            <p:ph type="body" idx="1"/>
          </p:nvPr>
        </p:nvSpPr>
        <p:spPr>
          <a:xfrm>
            <a:off x="340444" y="1553497"/>
            <a:ext cx="8229601" cy="4525964"/>
          </a:xfrm>
          <a:prstGeom prst="rect">
            <a:avLst/>
          </a:prstGeom>
        </p:spPr>
        <p:txBody>
          <a:bodyPr/>
          <a:lstStyle/>
          <a:p>
            <a:pPr marL="335184" indent="-335184" defTabSz="420623">
              <a:defRPr sz="3128">
                <a:ln>
                  <a:noFill/>
                </a:ln>
              </a:defRPr>
            </a:pPr>
            <a:r>
              <a:t>La rivoluzione digitale combina </a:t>
            </a:r>
            <a:r>
              <a:rPr i="1"/>
              <a:t>mobile</a:t>
            </a:r>
            <a:r>
              <a:t>, reti avanzate di comunicazione, </a:t>
            </a:r>
            <a:r>
              <a:rPr i="1"/>
              <a:t>supercomputing</a:t>
            </a:r>
            <a:r>
              <a:t>, </a:t>
            </a:r>
            <a:r>
              <a:rPr i="1"/>
              <a:t>cloud</a:t>
            </a:r>
            <a:r>
              <a:t>, </a:t>
            </a:r>
            <a:r>
              <a:rPr i="1"/>
              <a:t>big data</a:t>
            </a:r>
            <a:r>
              <a:t> e </a:t>
            </a:r>
            <a:r>
              <a:rPr i="1"/>
              <a:t>machine learning</a:t>
            </a:r>
            <a:endParaRPr i="1"/>
          </a:p>
          <a:p>
            <a:pPr marL="335184" indent="-335184" defTabSz="420623">
              <a:defRPr sz="3128">
                <a:ln>
                  <a:noFill/>
                </a:ln>
              </a:defRPr>
            </a:pPr>
            <a:r>
              <a:t>L’IA generativa e gli agenti IA ampliano le potenzialità dei sistemi digitali</a:t>
            </a:r>
          </a:p>
          <a:p>
            <a:pPr marL="335184" indent="-335184" defTabSz="420623">
              <a:defRPr sz="3128">
                <a:ln>
                  <a:noFill/>
                </a:ln>
              </a:defRPr>
            </a:pPr>
            <a:r>
              <a:t>Positivo impatto sulla catena del valore assicurativo, in termini di efficienza operativa, gamma e personalizzazione dei prodotti/servizi, accesso dei consumatori al mercato</a:t>
            </a:r>
          </a:p>
        </p:txBody>
      </p:sp>
      <p:sp>
        <p:nvSpPr>
          <p:cNvPr id="102" name="Numero diapositiva"/>
          <p:cNvSpPr txBox="1"/>
          <p:nvPr>
            <p:ph type="sldNum" sz="quarter" idx="2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03" name="Simbolo dingbat asterisco"/>
          <p:cNvSpPr/>
          <p:nvPr/>
        </p:nvSpPr>
        <p:spPr>
          <a:xfrm>
            <a:off x="7099921" y="5563722"/>
            <a:ext cx="940992" cy="1050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59" h="21354" fill="norm" stroke="1" extrusionOk="0">
                <a:moveTo>
                  <a:pt x="10529" y="0"/>
                </a:moveTo>
                <a:cubicBezTo>
                  <a:pt x="9820" y="0"/>
                  <a:pt x="9110" y="245"/>
                  <a:pt x="8569" y="737"/>
                </a:cubicBezTo>
                <a:cubicBezTo>
                  <a:pt x="7487" y="1720"/>
                  <a:pt x="7487" y="3315"/>
                  <a:pt x="8569" y="4298"/>
                </a:cubicBezTo>
                <a:cubicBezTo>
                  <a:pt x="8826" y="4531"/>
                  <a:pt x="9128" y="4691"/>
                  <a:pt x="9444" y="4812"/>
                </a:cubicBezTo>
                <a:lnTo>
                  <a:pt x="9444" y="4832"/>
                </a:lnTo>
                <a:cubicBezTo>
                  <a:pt x="9543" y="4868"/>
                  <a:pt x="9613" y="4954"/>
                  <a:pt x="9616" y="5056"/>
                </a:cubicBezTo>
                <a:lnTo>
                  <a:pt x="9616" y="9232"/>
                </a:lnTo>
                <a:lnTo>
                  <a:pt x="5646" y="7128"/>
                </a:lnTo>
                <a:cubicBezTo>
                  <a:pt x="5550" y="7074"/>
                  <a:pt x="5504" y="6975"/>
                  <a:pt x="5520" y="6879"/>
                </a:cubicBezTo>
                <a:lnTo>
                  <a:pt x="5515" y="6877"/>
                </a:lnTo>
                <a:cubicBezTo>
                  <a:pt x="5617" y="6133"/>
                  <a:pt x="5360" y="5355"/>
                  <a:pt x="4731" y="4783"/>
                </a:cubicBezTo>
                <a:cubicBezTo>
                  <a:pt x="4190" y="4292"/>
                  <a:pt x="3480" y="4047"/>
                  <a:pt x="2771" y="4047"/>
                </a:cubicBezTo>
                <a:cubicBezTo>
                  <a:pt x="2062" y="4047"/>
                  <a:pt x="1352" y="4292"/>
                  <a:pt x="811" y="4783"/>
                </a:cubicBezTo>
                <a:cubicBezTo>
                  <a:pt x="-271" y="5766"/>
                  <a:pt x="-271" y="7361"/>
                  <a:pt x="811" y="8344"/>
                </a:cubicBezTo>
                <a:cubicBezTo>
                  <a:pt x="1793" y="9237"/>
                  <a:pt x="3320" y="9300"/>
                  <a:pt x="4404" y="8571"/>
                </a:cubicBezTo>
                <a:lnTo>
                  <a:pt x="4426" y="8583"/>
                </a:lnTo>
                <a:cubicBezTo>
                  <a:pt x="4510" y="8524"/>
                  <a:pt x="4626" y="8514"/>
                  <a:pt x="4724" y="8561"/>
                </a:cubicBezTo>
                <a:cubicBezTo>
                  <a:pt x="4725" y="8561"/>
                  <a:pt x="4726" y="8561"/>
                  <a:pt x="4727" y="8561"/>
                </a:cubicBezTo>
                <a:lnTo>
                  <a:pt x="8719" y="10677"/>
                </a:lnTo>
                <a:lnTo>
                  <a:pt x="4727" y="12793"/>
                </a:lnTo>
                <a:cubicBezTo>
                  <a:pt x="4726" y="12793"/>
                  <a:pt x="4725" y="12792"/>
                  <a:pt x="4724" y="12793"/>
                </a:cubicBezTo>
                <a:cubicBezTo>
                  <a:pt x="4626" y="12840"/>
                  <a:pt x="4510" y="12830"/>
                  <a:pt x="4426" y="12770"/>
                </a:cubicBezTo>
                <a:lnTo>
                  <a:pt x="4406" y="12783"/>
                </a:lnTo>
                <a:cubicBezTo>
                  <a:pt x="3920" y="12453"/>
                  <a:pt x="3350" y="12273"/>
                  <a:pt x="2771" y="12273"/>
                </a:cubicBezTo>
                <a:cubicBezTo>
                  <a:pt x="2062" y="12273"/>
                  <a:pt x="1352" y="12518"/>
                  <a:pt x="811" y="13009"/>
                </a:cubicBezTo>
                <a:cubicBezTo>
                  <a:pt x="-271" y="13992"/>
                  <a:pt x="-271" y="15587"/>
                  <a:pt x="811" y="16570"/>
                </a:cubicBezTo>
                <a:cubicBezTo>
                  <a:pt x="1893" y="17553"/>
                  <a:pt x="3649" y="17553"/>
                  <a:pt x="4731" y="16570"/>
                </a:cubicBezTo>
                <a:cubicBezTo>
                  <a:pt x="5360" y="15999"/>
                  <a:pt x="5618" y="15220"/>
                  <a:pt x="5515" y="14475"/>
                </a:cubicBezTo>
                <a:lnTo>
                  <a:pt x="5520" y="14473"/>
                </a:lnTo>
                <a:cubicBezTo>
                  <a:pt x="5504" y="14377"/>
                  <a:pt x="5553" y="14280"/>
                  <a:pt x="5648" y="14226"/>
                </a:cubicBezTo>
                <a:lnTo>
                  <a:pt x="9616" y="12122"/>
                </a:lnTo>
                <a:lnTo>
                  <a:pt x="9616" y="16295"/>
                </a:lnTo>
                <a:cubicBezTo>
                  <a:pt x="9613" y="16397"/>
                  <a:pt x="9543" y="16484"/>
                  <a:pt x="9444" y="16520"/>
                </a:cubicBezTo>
                <a:lnTo>
                  <a:pt x="9444" y="16542"/>
                </a:lnTo>
                <a:cubicBezTo>
                  <a:pt x="9128" y="16663"/>
                  <a:pt x="8826" y="16822"/>
                  <a:pt x="8569" y="17056"/>
                </a:cubicBezTo>
                <a:cubicBezTo>
                  <a:pt x="7487" y="18039"/>
                  <a:pt x="7487" y="19634"/>
                  <a:pt x="8569" y="20617"/>
                </a:cubicBezTo>
                <a:cubicBezTo>
                  <a:pt x="9651" y="21600"/>
                  <a:pt x="11407" y="21600"/>
                  <a:pt x="12489" y="20617"/>
                </a:cubicBezTo>
                <a:cubicBezTo>
                  <a:pt x="13571" y="19634"/>
                  <a:pt x="13571" y="18039"/>
                  <a:pt x="12489" y="17056"/>
                </a:cubicBezTo>
                <a:cubicBezTo>
                  <a:pt x="12231" y="16822"/>
                  <a:pt x="11930" y="16663"/>
                  <a:pt x="11614" y="16542"/>
                </a:cubicBezTo>
                <a:lnTo>
                  <a:pt x="11614" y="16520"/>
                </a:lnTo>
                <a:cubicBezTo>
                  <a:pt x="11517" y="16485"/>
                  <a:pt x="11450" y="16400"/>
                  <a:pt x="11444" y="16301"/>
                </a:cubicBezTo>
                <a:lnTo>
                  <a:pt x="11444" y="12122"/>
                </a:lnTo>
                <a:lnTo>
                  <a:pt x="15410" y="14224"/>
                </a:lnTo>
                <a:lnTo>
                  <a:pt x="15410" y="14226"/>
                </a:lnTo>
                <a:cubicBezTo>
                  <a:pt x="15505" y="14280"/>
                  <a:pt x="15554" y="14377"/>
                  <a:pt x="15538" y="14473"/>
                </a:cubicBezTo>
                <a:lnTo>
                  <a:pt x="15545" y="14477"/>
                </a:lnTo>
                <a:cubicBezTo>
                  <a:pt x="15443" y="15221"/>
                  <a:pt x="15701" y="15999"/>
                  <a:pt x="16329" y="16570"/>
                </a:cubicBezTo>
                <a:cubicBezTo>
                  <a:pt x="17411" y="17553"/>
                  <a:pt x="19165" y="17553"/>
                  <a:pt x="20247" y="16570"/>
                </a:cubicBezTo>
                <a:cubicBezTo>
                  <a:pt x="21329" y="15587"/>
                  <a:pt x="21329" y="13992"/>
                  <a:pt x="20247" y="13009"/>
                </a:cubicBezTo>
                <a:cubicBezTo>
                  <a:pt x="19706" y="12518"/>
                  <a:pt x="18996" y="12273"/>
                  <a:pt x="18287" y="12273"/>
                </a:cubicBezTo>
                <a:cubicBezTo>
                  <a:pt x="17708" y="12273"/>
                  <a:pt x="17140" y="12453"/>
                  <a:pt x="16654" y="12783"/>
                </a:cubicBezTo>
                <a:lnTo>
                  <a:pt x="16632" y="12770"/>
                </a:lnTo>
                <a:cubicBezTo>
                  <a:pt x="16549" y="12829"/>
                  <a:pt x="16434" y="12839"/>
                  <a:pt x="16336" y="12793"/>
                </a:cubicBezTo>
                <a:lnTo>
                  <a:pt x="12341" y="10677"/>
                </a:lnTo>
                <a:lnTo>
                  <a:pt x="16334" y="8561"/>
                </a:lnTo>
                <a:lnTo>
                  <a:pt x="16336" y="8561"/>
                </a:lnTo>
                <a:cubicBezTo>
                  <a:pt x="16434" y="8514"/>
                  <a:pt x="16551" y="8524"/>
                  <a:pt x="16634" y="8583"/>
                </a:cubicBezTo>
                <a:lnTo>
                  <a:pt x="16656" y="8571"/>
                </a:lnTo>
                <a:cubicBezTo>
                  <a:pt x="17740" y="9300"/>
                  <a:pt x="19265" y="9237"/>
                  <a:pt x="20247" y="8344"/>
                </a:cubicBezTo>
                <a:cubicBezTo>
                  <a:pt x="21329" y="7361"/>
                  <a:pt x="21329" y="5766"/>
                  <a:pt x="20247" y="4783"/>
                </a:cubicBezTo>
                <a:cubicBezTo>
                  <a:pt x="19706" y="4292"/>
                  <a:pt x="18996" y="4047"/>
                  <a:pt x="18287" y="4047"/>
                </a:cubicBezTo>
                <a:cubicBezTo>
                  <a:pt x="17578" y="4047"/>
                  <a:pt x="16870" y="4292"/>
                  <a:pt x="16329" y="4783"/>
                </a:cubicBezTo>
                <a:cubicBezTo>
                  <a:pt x="15701" y="5354"/>
                  <a:pt x="15444" y="6131"/>
                  <a:pt x="15545" y="6875"/>
                </a:cubicBezTo>
                <a:lnTo>
                  <a:pt x="15538" y="6879"/>
                </a:lnTo>
                <a:cubicBezTo>
                  <a:pt x="15554" y="6975"/>
                  <a:pt x="15508" y="7074"/>
                  <a:pt x="15412" y="7128"/>
                </a:cubicBezTo>
                <a:lnTo>
                  <a:pt x="11444" y="9232"/>
                </a:lnTo>
                <a:lnTo>
                  <a:pt x="11444" y="5050"/>
                </a:lnTo>
                <a:cubicBezTo>
                  <a:pt x="11450" y="4951"/>
                  <a:pt x="11517" y="4867"/>
                  <a:pt x="11614" y="4832"/>
                </a:cubicBezTo>
                <a:lnTo>
                  <a:pt x="11614" y="4812"/>
                </a:lnTo>
                <a:cubicBezTo>
                  <a:pt x="11930" y="4691"/>
                  <a:pt x="12232" y="4531"/>
                  <a:pt x="12489" y="4298"/>
                </a:cubicBezTo>
                <a:cubicBezTo>
                  <a:pt x="13571" y="3315"/>
                  <a:pt x="13571" y="1720"/>
                  <a:pt x="12489" y="737"/>
                </a:cubicBezTo>
                <a:cubicBezTo>
                  <a:pt x="11948" y="245"/>
                  <a:pt x="11238" y="0"/>
                  <a:pt x="10529" y="0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105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itle 1"/>
          <p:cNvSpPr txBox="1"/>
          <p:nvPr>
            <p:ph type="title"/>
          </p:nvPr>
        </p:nvSpPr>
        <p:spPr>
          <a:xfrm>
            <a:off x="675144" y="188596"/>
            <a:ext cx="8011656" cy="1143001"/>
          </a:xfrm>
          <a:prstGeom prst="rect">
            <a:avLst/>
          </a:prstGeom>
        </p:spPr>
        <p:txBody>
          <a:bodyPr/>
          <a:lstStyle>
            <a:lvl1pPr defTabSz="393192">
              <a:defRPr sz="3784">
                <a:solidFill>
                  <a:srgbClr val="FFFFFF"/>
                </a:solidFill>
              </a:defRPr>
            </a:lvl1pPr>
          </a:lstStyle>
          <a:p>
            <a:pPr/>
            <a:r>
              <a:t>IA e prospettive del mercato assicurativo</a:t>
            </a:r>
          </a:p>
        </p:txBody>
      </p:sp>
      <p:sp>
        <p:nvSpPr>
          <p:cNvPr id="106" name="Content Placeholder 2"/>
          <p:cNvSpPr txBox="1"/>
          <p:nvPr>
            <p:ph type="body" idx="1"/>
          </p:nvPr>
        </p:nvSpPr>
        <p:spPr>
          <a:xfrm>
            <a:off x="566172" y="1893781"/>
            <a:ext cx="8229601" cy="4100059"/>
          </a:xfrm>
          <a:prstGeom prst="rect">
            <a:avLst/>
          </a:prstGeom>
        </p:spPr>
        <p:txBody>
          <a:bodyPr/>
          <a:lstStyle/>
          <a:p>
            <a:pPr marL="342900" indent="-342900">
              <a:defRPr sz="3200">
                <a:ln>
                  <a:noFill/>
                </a:ln>
              </a:defRPr>
            </a:pPr>
            <a:r>
              <a:t>L’IA fattore strategico per incrementare la capacità produttiva in risposta alle prospettive di sviluppo della domanda assicurativa (transizione demografica; rischi catastrofali; </a:t>
            </a:r>
            <a:r>
              <a:rPr i="1"/>
              <a:t>parametric</a:t>
            </a:r>
            <a:r>
              <a:t>/</a:t>
            </a:r>
            <a:r>
              <a:rPr i="1"/>
              <a:t>instant/behavioural insurance; </a:t>
            </a:r>
            <a:r>
              <a:t>S</a:t>
            </a:r>
            <a:r>
              <a:rPr i="1"/>
              <a:t>avings and Investments Union)</a:t>
            </a:r>
          </a:p>
        </p:txBody>
      </p:sp>
      <p:sp>
        <p:nvSpPr>
          <p:cNvPr id="107" name="Numero diapositiva"/>
          <p:cNvSpPr txBox="1"/>
          <p:nvPr>
            <p:ph type="sldNum" sz="quarter" idx="2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08" name="Aumento"/>
          <p:cNvSpPr/>
          <p:nvPr/>
        </p:nvSpPr>
        <p:spPr>
          <a:xfrm>
            <a:off x="6422228" y="4609468"/>
            <a:ext cx="2171756" cy="16797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6" h="21598" fill="norm" stroke="1" extrusionOk="0">
                <a:moveTo>
                  <a:pt x="21464" y="6"/>
                </a:moveTo>
                <a:cubicBezTo>
                  <a:pt x="21442" y="-2"/>
                  <a:pt x="21417" y="-2"/>
                  <a:pt x="21392" y="8"/>
                </a:cubicBezTo>
                <a:lnTo>
                  <a:pt x="18267" y="1242"/>
                </a:lnTo>
                <a:cubicBezTo>
                  <a:pt x="18161" y="1283"/>
                  <a:pt x="18132" y="1450"/>
                  <a:pt x="18212" y="1547"/>
                </a:cubicBezTo>
                <a:lnTo>
                  <a:pt x="18753" y="2202"/>
                </a:lnTo>
                <a:cubicBezTo>
                  <a:pt x="18809" y="2274"/>
                  <a:pt x="18815" y="2386"/>
                  <a:pt x="18759" y="2459"/>
                </a:cubicBezTo>
                <a:lnTo>
                  <a:pt x="13208" y="10155"/>
                </a:lnTo>
                <a:cubicBezTo>
                  <a:pt x="13152" y="10227"/>
                  <a:pt x="13058" y="10235"/>
                  <a:pt x="13002" y="10155"/>
                </a:cubicBezTo>
                <a:lnTo>
                  <a:pt x="9056" y="4932"/>
                </a:lnTo>
                <a:cubicBezTo>
                  <a:pt x="9000" y="4859"/>
                  <a:pt x="8907" y="4859"/>
                  <a:pt x="8851" y="4932"/>
                </a:cubicBezTo>
                <a:lnTo>
                  <a:pt x="39" y="17166"/>
                </a:lnTo>
                <a:cubicBezTo>
                  <a:pt x="-17" y="17238"/>
                  <a:pt x="-11" y="17350"/>
                  <a:pt x="45" y="17423"/>
                </a:cubicBezTo>
                <a:lnTo>
                  <a:pt x="941" y="18503"/>
                </a:lnTo>
                <a:cubicBezTo>
                  <a:pt x="997" y="18576"/>
                  <a:pt x="1084" y="18568"/>
                  <a:pt x="1140" y="18495"/>
                </a:cubicBezTo>
                <a:lnTo>
                  <a:pt x="8877" y="7770"/>
                </a:lnTo>
                <a:cubicBezTo>
                  <a:pt x="8933" y="7697"/>
                  <a:pt x="9025" y="7689"/>
                  <a:pt x="9081" y="7770"/>
                </a:cubicBezTo>
                <a:lnTo>
                  <a:pt x="13047" y="13016"/>
                </a:lnTo>
                <a:cubicBezTo>
                  <a:pt x="13103" y="13096"/>
                  <a:pt x="13201" y="13089"/>
                  <a:pt x="13251" y="13008"/>
                </a:cubicBezTo>
                <a:lnTo>
                  <a:pt x="13706" y="12315"/>
                </a:lnTo>
                <a:lnTo>
                  <a:pt x="19848" y="3796"/>
                </a:lnTo>
                <a:cubicBezTo>
                  <a:pt x="19904" y="3723"/>
                  <a:pt x="19992" y="3716"/>
                  <a:pt x="20048" y="3788"/>
                </a:cubicBezTo>
                <a:lnTo>
                  <a:pt x="20589" y="4441"/>
                </a:lnTo>
                <a:cubicBezTo>
                  <a:pt x="20670" y="4537"/>
                  <a:pt x="20802" y="4490"/>
                  <a:pt x="20826" y="4353"/>
                </a:cubicBezTo>
                <a:lnTo>
                  <a:pt x="21560" y="235"/>
                </a:lnTo>
                <a:cubicBezTo>
                  <a:pt x="21583" y="126"/>
                  <a:pt x="21533" y="30"/>
                  <a:pt x="21464" y="6"/>
                </a:cubicBezTo>
                <a:close/>
                <a:moveTo>
                  <a:pt x="20260" y="5385"/>
                </a:moveTo>
                <a:cubicBezTo>
                  <a:pt x="20232" y="5392"/>
                  <a:pt x="20204" y="5410"/>
                  <a:pt x="20179" y="5440"/>
                </a:cubicBezTo>
                <a:lnTo>
                  <a:pt x="17857" y="8656"/>
                </a:lnTo>
                <a:lnTo>
                  <a:pt x="17347" y="9429"/>
                </a:lnTo>
                <a:cubicBezTo>
                  <a:pt x="17328" y="9462"/>
                  <a:pt x="17316" y="9510"/>
                  <a:pt x="17316" y="9550"/>
                </a:cubicBezTo>
                <a:lnTo>
                  <a:pt x="17316" y="21412"/>
                </a:lnTo>
                <a:cubicBezTo>
                  <a:pt x="17316" y="21516"/>
                  <a:pt x="17377" y="21598"/>
                  <a:pt x="17458" y="21598"/>
                </a:cubicBezTo>
                <a:lnTo>
                  <a:pt x="20290" y="21598"/>
                </a:lnTo>
                <a:cubicBezTo>
                  <a:pt x="20371" y="21598"/>
                  <a:pt x="20434" y="21516"/>
                  <a:pt x="20434" y="21412"/>
                </a:cubicBezTo>
                <a:lnTo>
                  <a:pt x="20434" y="5561"/>
                </a:lnTo>
                <a:cubicBezTo>
                  <a:pt x="20434" y="5440"/>
                  <a:pt x="20346" y="5364"/>
                  <a:pt x="20260" y="5385"/>
                </a:cubicBezTo>
                <a:close/>
                <a:moveTo>
                  <a:pt x="9174" y="9548"/>
                </a:moveTo>
                <a:cubicBezTo>
                  <a:pt x="9094" y="9530"/>
                  <a:pt x="9007" y="9606"/>
                  <a:pt x="9007" y="9727"/>
                </a:cubicBezTo>
                <a:lnTo>
                  <a:pt x="9007" y="21412"/>
                </a:lnTo>
                <a:cubicBezTo>
                  <a:pt x="9007" y="21516"/>
                  <a:pt x="9068" y="21598"/>
                  <a:pt x="9149" y="21598"/>
                </a:cubicBezTo>
                <a:lnTo>
                  <a:pt x="11981" y="21598"/>
                </a:lnTo>
                <a:cubicBezTo>
                  <a:pt x="12062" y="21598"/>
                  <a:pt x="12125" y="21516"/>
                  <a:pt x="12125" y="21412"/>
                </a:cubicBezTo>
                <a:lnTo>
                  <a:pt x="12125" y="13474"/>
                </a:lnTo>
                <a:cubicBezTo>
                  <a:pt x="12125" y="13426"/>
                  <a:pt x="12113" y="13386"/>
                  <a:pt x="12082" y="13345"/>
                </a:cubicBezTo>
                <a:lnTo>
                  <a:pt x="9250" y="9598"/>
                </a:lnTo>
                <a:cubicBezTo>
                  <a:pt x="9228" y="9570"/>
                  <a:pt x="9201" y="9554"/>
                  <a:pt x="9174" y="9548"/>
                </a:cubicBezTo>
                <a:close/>
                <a:moveTo>
                  <a:pt x="16102" y="10653"/>
                </a:moveTo>
                <a:cubicBezTo>
                  <a:pt x="16074" y="10659"/>
                  <a:pt x="16045" y="10676"/>
                  <a:pt x="16021" y="10704"/>
                </a:cubicBezTo>
                <a:lnTo>
                  <a:pt x="13700" y="13917"/>
                </a:lnTo>
                <a:lnTo>
                  <a:pt x="13189" y="14693"/>
                </a:lnTo>
                <a:cubicBezTo>
                  <a:pt x="13170" y="14725"/>
                  <a:pt x="13158" y="14773"/>
                  <a:pt x="13158" y="14814"/>
                </a:cubicBezTo>
                <a:lnTo>
                  <a:pt x="13158" y="21412"/>
                </a:lnTo>
                <a:cubicBezTo>
                  <a:pt x="13158" y="21516"/>
                  <a:pt x="13221" y="21598"/>
                  <a:pt x="13301" y="21598"/>
                </a:cubicBezTo>
                <a:lnTo>
                  <a:pt x="16133" y="21598"/>
                </a:lnTo>
                <a:cubicBezTo>
                  <a:pt x="16214" y="21598"/>
                  <a:pt x="16275" y="21516"/>
                  <a:pt x="16275" y="21412"/>
                </a:cubicBezTo>
                <a:lnTo>
                  <a:pt x="16275" y="10832"/>
                </a:lnTo>
                <a:cubicBezTo>
                  <a:pt x="16275" y="10711"/>
                  <a:pt x="16188" y="10636"/>
                  <a:pt x="16102" y="10653"/>
                </a:cubicBezTo>
                <a:close/>
                <a:moveTo>
                  <a:pt x="7801" y="10923"/>
                </a:moveTo>
                <a:cubicBezTo>
                  <a:pt x="7774" y="10930"/>
                  <a:pt x="7747" y="10946"/>
                  <a:pt x="7725" y="10976"/>
                </a:cubicBezTo>
                <a:lnTo>
                  <a:pt x="4894" y="14902"/>
                </a:lnTo>
                <a:cubicBezTo>
                  <a:pt x="4869" y="14934"/>
                  <a:pt x="4855" y="14974"/>
                  <a:pt x="4855" y="15023"/>
                </a:cubicBezTo>
                <a:lnTo>
                  <a:pt x="4855" y="21412"/>
                </a:lnTo>
                <a:cubicBezTo>
                  <a:pt x="4855" y="21516"/>
                  <a:pt x="4918" y="21598"/>
                  <a:pt x="4999" y="21598"/>
                </a:cubicBezTo>
                <a:lnTo>
                  <a:pt x="7830" y="21598"/>
                </a:lnTo>
                <a:cubicBezTo>
                  <a:pt x="7911" y="21598"/>
                  <a:pt x="7974" y="21516"/>
                  <a:pt x="7974" y="21412"/>
                </a:cubicBezTo>
                <a:lnTo>
                  <a:pt x="7974" y="11097"/>
                </a:lnTo>
                <a:cubicBezTo>
                  <a:pt x="7974" y="10976"/>
                  <a:pt x="7884" y="10902"/>
                  <a:pt x="7801" y="10923"/>
                </a:cubicBezTo>
                <a:close/>
                <a:moveTo>
                  <a:pt x="3680" y="16498"/>
                </a:moveTo>
                <a:cubicBezTo>
                  <a:pt x="3652" y="16505"/>
                  <a:pt x="3626" y="16524"/>
                  <a:pt x="3604" y="16554"/>
                </a:cubicBezTo>
                <a:lnTo>
                  <a:pt x="772" y="20477"/>
                </a:lnTo>
                <a:cubicBezTo>
                  <a:pt x="747" y="20510"/>
                  <a:pt x="735" y="20550"/>
                  <a:pt x="735" y="20598"/>
                </a:cubicBezTo>
                <a:lnTo>
                  <a:pt x="735" y="21412"/>
                </a:lnTo>
                <a:cubicBezTo>
                  <a:pt x="735" y="21516"/>
                  <a:pt x="798" y="21598"/>
                  <a:pt x="879" y="21598"/>
                </a:cubicBezTo>
                <a:lnTo>
                  <a:pt x="3711" y="21598"/>
                </a:lnTo>
                <a:cubicBezTo>
                  <a:pt x="3792" y="21598"/>
                  <a:pt x="3853" y="21516"/>
                  <a:pt x="3853" y="21412"/>
                </a:cubicBezTo>
                <a:lnTo>
                  <a:pt x="3853" y="16682"/>
                </a:lnTo>
                <a:cubicBezTo>
                  <a:pt x="3853" y="16555"/>
                  <a:pt x="3762" y="16478"/>
                  <a:pt x="3680" y="16498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105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itle 1"/>
          <p:cNvSpPr txBox="1"/>
          <p:nvPr>
            <p:ph type="title"/>
          </p:nvPr>
        </p:nvSpPr>
        <p:spPr>
          <a:xfrm>
            <a:off x="737152" y="375133"/>
            <a:ext cx="8229601" cy="11430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Rischi e punti di attenzione dell’IA</a:t>
            </a:r>
          </a:p>
        </p:txBody>
      </p:sp>
      <p:sp>
        <p:nvSpPr>
          <p:cNvPr id="111" name="Content Placeholder 2"/>
          <p:cNvSpPr txBox="1"/>
          <p:nvPr>
            <p:ph type="body" idx="1"/>
          </p:nvPr>
        </p:nvSpPr>
        <p:spPr>
          <a:xfrm>
            <a:off x="379188" y="2114788"/>
            <a:ext cx="8523911" cy="4260367"/>
          </a:xfrm>
          <a:prstGeom prst="rect">
            <a:avLst/>
          </a:prstGeom>
        </p:spPr>
        <p:txBody>
          <a:bodyPr/>
          <a:lstStyle/>
          <a:p>
            <a:pPr marL="342900" indent="-342900">
              <a:defRPr sz="3200">
                <a:ln>
                  <a:noFill/>
                </a:ln>
              </a:defRPr>
            </a:pPr>
            <a:r>
              <a:t>Opacità dei modelli, rischi di errori (allucinazioni) e di discriminazione/esclusione dei consumatori </a:t>
            </a:r>
          </a:p>
          <a:p>
            <a:pPr marL="342900" indent="-342900">
              <a:defRPr sz="3200">
                <a:ln>
                  <a:noFill/>
                </a:ln>
              </a:defRPr>
            </a:pPr>
            <a:r>
              <a:t>Violazioni dei diritti fondamentali e della </a:t>
            </a:r>
            <a:r>
              <a:rPr i="1"/>
              <a:t>privacy</a:t>
            </a:r>
          </a:p>
          <a:p>
            <a:pPr marL="342900" indent="-342900">
              <a:defRPr sz="3200">
                <a:ln>
                  <a:noFill/>
                </a:ln>
              </a:defRPr>
            </a:pPr>
            <a:r>
              <a:t>Vulnerabilità informatiche</a:t>
            </a:r>
          </a:p>
          <a:p>
            <a:pPr marL="342900" indent="-342900">
              <a:defRPr sz="3200">
                <a:ln>
                  <a:noFill/>
                </a:ln>
              </a:defRPr>
            </a:pPr>
            <a:r>
              <a:t> Fiducia del mercato/clienti</a:t>
            </a:r>
          </a:p>
          <a:p>
            <a:pPr marL="342900" indent="-342900">
              <a:defRPr sz="3200">
                <a:ln>
                  <a:noFill/>
                </a:ln>
              </a:defRPr>
            </a:pPr>
            <a:r>
              <a:t>Esigenza di nuovi </a:t>
            </a:r>
            <a:r>
              <a:rPr i="1"/>
              <a:t>skill</a:t>
            </a:r>
            <a:r>
              <a:t> digitali </a:t>
            </a:r>
          </a:p>
        </p:txBody>
      </p:sp>
      <p:sp>
        <p:nvSpPr>
          <p:cNvPr id="112" name="Numero diapositiva"/>
          <p:cNvSpPr txBox="1"/>
          <p:nvPr>
            <p:ph type="sldNum" sz="quarter" idx="2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13" name="Segnale di pericolo"/>
          <p:cNvSpPr/>
          <p:nvPr/>
        </p:nvSpPr>
        <p:spPr>
          <a:xfrm>
            <a:off x="6794222" y="4486502"/>
            <a:ext cx="1201570" cy="12013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70" h="21600" fill="norm" stroke="1" extrusionOk="0">
                <a:moveTo>
                  <a:pt x="10685" y="0"/>
                </a:moveTo>
                <a:cubicBezTo>
                  <a:pt x="9798" y="0"/>
                  <a:pt x="9001" y="498"/>
                  <a:pt x="8605" y="1300"/>
                </a:cubicBezTo>
                <a:lnTo>
                  <a:pt x="248" y="18197"/>
                </a:lnTo>
                <a:cubicBezTo>
                  <a:pt x="-115" y="18931"/>
                  <a:pt x="-79" y="19786"/>
                  <a:pt x="348" y="20484"/>
                </a:cubicBezTo>
                <a:cubicBezTo>
                  <a:pt x="775" y="21183"/>
                  <a:pt x="1515" y="21600"/>
                  <a:pt x="2327" y="21600"/>
                </a:cubicBezTo>
                <a:lnTo>
                  <a:pt x="19042" y="21600"/>
                </a:lnTo>
                <a:cubicBezTo>
                  <a:pt x="19853" y="21600"/>
                  <a:pt x="20593" y="21183"/>
                  <a:pt x="21020" y="20484"/>
                </a:cubicBezTo>
                <a:cubicBezTo>
                  <a:pt x="21447" y="19786"/>
                  <a:pt x="21485" y="18931"/>
                  <a:pt x="21122" y="18197"/>
                </a:cubicBezTo>
                <a:lnTo>
                  <a:pt x="12765" y="1300"/>
                </a:lnTo>
                <a:cubicBezTo>
                  <a:pt x="12369" y="498"/>
                  <a:pt x="11572" y="0"/>
                  <a:pt x="10685" y="0"/>
                </a:cubicBezTo>
                <a:close/>
                <a:moveTo>
                  <a:pt x="10685" y="744"/>
                </a:moveTo>
                <a:cubicBezTo>
                  <a:pt x="11291" y="744"/>
                  <a:pt x="11836" y="1084"/>
                  <a:pt x="12108" y="1632"/>
                </a:cubicBezTo>
                <a:lnTo>
                  <a:pt x="20464" y="18530"/>
                </a:lnTo>
                <a:cubicBezTo>
                  <a:pt x="20712" y="19032"/>
                  <a:pt x="20686" y="19615"/>
                  <a:pt x="20394" y="20093"/>
                </a:cubicBezTo>
                <a:cubicBezTo>
                  <a:pt x="20102" y="20570"/>
                  <a:pt x="19597" y="20856"/>
                  <a:pt x="19042" y="20856"/>
                </a:cubicBezTo>
                <a:lnTo>
                  <a:pt x="2327" y="20856"/>
                </a:lnTo>
                <a:cubicBezTo>
                  <a:pt x="1772" y="20856"/>
                  <a:pt x="1266" y="20570"/>
                  <a:pt x="974" y="20093"/>
                </a:cubicBezTo>
                <a:cubicBezTo>
                  <a:pt x="683" y="19615"/>
                  <a:pt x="658" y="19032"/>
                  <a:pt x="906" y="18530"/>
                </a:cubicBezTo>
                <a:lnTo>
                  <a:pt x="9262" y="1632"/>
                </a:lnTo>
                <a:cubicBezTo>
                  <a:pt x="9534" y="1084"/>
                  <a:pt x="10079" y="744"/>
                  <a:pt x="10685" y="744"/>
                </a:cubicBezTo>
                <a:close/>
                <a:moveTo>
                  <a:pt x="10685" y="1384"/>
                </a:moveTo>
                <a:cubicBezTo>
                  <a:pt x="10315" y="1384"/>
                  <a:pt x="9996" y="1585"/>
                  <a:pt x="9830" y="1919"/>
                </a:cubicBezTo>
                <a:lnTo>
                  <a:pt x="1472" y="18817"/>
                </a:lnTo>
                <a:cubicBezTo>
                  <a:pt x="1323" y="19118"/>
                  <a:pt x="1338" y="19470"/>
                  <a:pt x="1514" y="19757"/>
                </a:cubicBezTo>
                <a:cubicBezTo>
                  <a:pt x="1689" y="20044"/>
                  <a:pt x="1993" y="20214"/>
                  <a:pt x="2327" y="20214"/>
                </a:cubicBezTo>
                <a:lnTo>
                  <a:pt x="19042" y="20214"/>
                </a:lnTo>
                <a:cubicBezTo>
                  <a:pt x="19375" y="20214"/>
                  <a:pt x="19679" y="20044"/>
                  <a:pt x="19855" y="19757"/>
                </a:cubicBezTo>
                <a:cubicBezTo>
                  <a:pt x="20030" y="19470"/>
                  <a:pt x="20046" y="19118"/>
                  <a:pt x="19896" y="18817"/>
                </a:cubicBezTo>
                <a:lnTo>
                  <a:pt x="11540" y="1919"/>
                </a:lnTo>
                <a:cubicBezTo>
                  <a:pt x="11374" y="1585"/>
                  <a:pt x="11055" y="1384"/>
                  <a:pt x="10685" y="1384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>
              <a:defRPr i="1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105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li anticorpi: la governance e le norme"/>
          <p:cNvSpPr txBox="1"/>
          <p:nvPr>
            <p:ph type="title"/>
          </p:nvPr>
        </p:nvSpPr>
        <p:spPr>
          <a:xfrm>
            <a:off x="457200" y="479072"/>
            <a:ext cx="8229600" cy="1143001"/>
          </a:xfrm>
          <a:prstGeom prst="rect">
            <a:avLst/>
          </a:prstGeom>
          <a:solidFill>
            <a:srgbClr val="11053B"/>
          </a:solidFill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/>
          <a:lstStyle/>
          <a:p>
            <a:pPr algn="l" defTabSz="411479">
              <a:defRPr b="1" sz="3959">
                <a:solidFill>
                  <a:srgbClr val="FFFFFF"/>
                </a:solidFill>
              </a:defRPr>
            </a:pPr>
            <a:r>
              <a:t>Gli anticorpi: la </a:t>
            </a:r>
            <a:r>
              <a:rPr i="1"/>
              <a:t>governance</a:t>
            </a:r>
            <a:r>
              <a:t> e le norme</a:t>
            </a:r>
          </a:p>
        </p:txBody>
      </p:sp>
      <p:sp>
        <p:nvSpPr>
          <p:cNvPr id="116" name="Una buona governance è essenziale per indirizzare responsabilmente le scelte strategiche, gestire le criticità, promuovere una solida cultura aziendale in materia di IA. I dati devono riflettere la storia, le conoscenze e le competenze distintive dell’az"/>
          <p:cNvSpPr txBox="1"/>
          <p:nvPr>
            <p:ph type="body" idx="1"/>
          </p:nvPr>
        </p:nvSpPr>
        <p:spPr>
          <a:xfrm>
            <a:off x="457200" y="1588842"/>
            <a:ext cx="8229600" cy="4525964"/>
          </a:xfrm>
          <a:prstGeom prst="rect">
            <a:avLst/>
          </a:prstGeom>
          <a:solidFill>
            <a:srgbClr val="11053B"/>
          </a:solidFill>
        </p:spPr>
        <p:txBody>
          <a:bodyPr/>
          <a:lstStyle/>
          <a:p>
            <a:pPr marL="284178" indent="-284178" defTabSz="356615">
              <a:spcBef>
                <a:spcPts val="500"/>
              </a:spcBef>
              <a:defRPr sz="2651">
                <a:ln>
                  <a:noFill/>
                </a:ln>
              </a:defRPr>
            </a:pPr>
            <a:r>
              <a:t>Una buona governance è essenziale per indirizzare responsabilmente le scelte strategiche, gestire le criticità, promuovere una solida cultura aziendale in materia di IA. I dati devono riflettere la storia, le conoscenze e le competenze distintive dell’azienda</a:t>
            </a:r>
          </a:p>
          <a:p>
            <a:pPr marL="284178" indent="-284178" defTabSz="356615">
              <a:spcBef>
                <a:spcPts val="500"/>
              </a:spcBef>
              <a:defRPr sz="2651">
                <a:ln>
                  <a:noFill/>
                </a:ln>
              </a:defRPr>
            </a:pPr>
            <a:r>
              <a:t>Le norme pongono un argine alle criticità per dare spazio al pieno utilizzo delle potenzialità delle tecnologie digitali </a:t>
            </a:r>
          </a:p>
          <a:p>
            <a:pPr marL="284178" indent="-284178" defTabSz="356615">
              <a:spcBef>
                <a:spcPts val="500"/>
              </a:spcBef>
              <a:defRPr sz="2651">
                <a:ln>
                  <a:noFill/>
                </a:ln>
              </a:defRPr>
            </a:pPr>
            <a:r>
              <a:t>Rilevano Direttiva DORA in materia di rischi </a:t>
            </a:r>
            <a:r>
              <a:rPr i="1"/>
              <a:t>cyber</a:t>
            </a:r>
            <a:r>
              <a:t>, l’</a:t>
            </a:r>
            <a:r>
              <a:rPr i="1"/>
              <a:t>Artificial Intelligence Act</a:t>
            </a:r>
            <a:r>
              <a:t>, la recente legge italiana in tema di IA</a:t>
            </a:r>
          </a:p>
        </p:txBody>
      </p:sp>
      <p:sp>
        <p:nvSpPr>
          <p:cNvPr id="117" name="Numero diapositiva"/>
          <p:cNvSpPr txBox="1"/>
          <p:nvPr>
            <p:ph type="sldNum" sz="quarter" idx="2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18" name="Bilancia"/>
          <p:cNvSpPr/>
          <p:nvPr/>
        </p:nvSpPr>
        <p:spPr>
          <a:xfrm>
            <a:off x="7057593" y="5592369"/>
            <a:ext cx="1240221" cy="10839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10226" y="0"/>
                  <a:pt x="9760" y="531"/>
                  <a:pt x="9761" y="1187"/>
                </a:cubicBezTo>
                <a:cubicBezTo>
                  <a:pt x="9761" y="1611"/>
                  <a:pt x="9955" y="1983"/>
                  <a:pt x="10247" y="2193"/>
                </a:cubicBezTo>
                <a:lnTo>
                  <a:pt x="10247" y="2956"/>
                </a:lnTo>
                <a:cubicBezTo>
                  <a:pt x="9939" y="3110"/>
                  <a:pt x="9689" y="3387"/>
                  <a:pt x="9546" y="3734"/>
                </a:cubicBezTo>
                <a:lnTo>
                  <a:pt x="2528" y="3734"/>
                </a:lnTo>
                <a:lnTo>
                  <a:pt x="2528" y="4844"/>
                </a:lnTo>
                <a:lnTo>
                  <a:pt x="3409" y="4844"/>
                </a:lnTo>
                <a:lnTo>
                  <a:pt x="845" y="13979"/>
                </a:lnTo>
                <a:lnTo>
                  <a:pt x="0" y="13979"/>
                </a:lnTo>
                <a:cubicBezTo>
                  <a:pt x="713" y="15444"/>
                  <a:pt x="2079" y="16435"/>
                  <a:pt x="3648" y="16435"/>
                </a:cubicBezTo>
                <a:cubicBezTo>
                  <a:pt x="5218" y="16435"/>
                  <a:pt x="6585" y="15444"/>
                  <a:pt x="7298" y="13979"/>
                </a:cubicBezTo>
                <a:lnTo>
                  <a:pt x="6453" y="13979"/>
                </a:lnTo>
                <a:lnTo>
                  <a:pt x="3888" y="4844"/>
                </a:lnTo>
                <a:lnTo>
                  <a:pt x="9469" y="4844"/>
                </a:lnTo>
                <a:cubicBezTo>
                  <a:pt x="9583" y="5301"/>
                  <a:pt x="9872" y="5673"/>
                  <a:pt x="10247" y="5860"/>
                </a:cubicBezTo>
                <a:lnTo>
                  <a:pt x="10247" y="10137"/>
                </a:lnTo>
                <a:lnTo>
                  <a:pt x="9447" y="13379"/>
                </a:lnTo>
                <a:lnTo>
                  <a:pt x="9447" y="19963"/>
                </a:lnTo>
                <a:lnTo>
                  <a:pt x="6460" y="19963"/>
                </a:lnTo>
                <a:cubicBezTo>
                  <a:pt x="6276" y="19963"/>
                  <a:pt x="6111" y="20093"/>
                  <a:pt x="6046" y="20289"/>
                </a:cubicBezTo>
                <a:lnTo>
                  <a:pt x="5613" y="21600"/>
                </a:lnTo>
                <a:lnTo>
                  <a:pt x="15987" y="21600"/>
                </a:lnTo>
                <a:lnTo>
                  <a:pt x="15552" y="20289"/>
                </a:lnTo>
                <a:cubicBezTo>
                  <a:pt x="15487" y="20093"/>
                  <a:pt x="15322" y="19963"/>
                  <a:pt x="15139" y="19963"/>
                </a:cubicBezTo>
                <a:lnTo>
                  <a:pt x="12153" y="19963"/>
                </a:lnTo>
                <a:lnTo>
                  <a:pt x="12153" y="13379"/>
                </a:lnTo>
                <a:lnTo>
                  <a:pt x="11353" y="10139"/>
                </a:lnTo>
                <a:lnTo>
                  <a:pt x="11353" y="5860"/>
                </a:lnTo>
                <a:cubicBezTo>
                  <a:pt x="11728" y="5673"/>
                  <a:pt x="12016" y="5302"/>
                  <a:pt x="12130" y="4846"/>
                </a:cubicBezTo>
                <a:lnTo>
                  <a:pt x="17710" y="4846"/>
                </a:lnTo>
                <a:lnTo>
                  <a:pt x="15147" y="13979"/>
                </a:lnTo>
                <a:lnTo>
                  <a:pt x="14302" y="13979"/>
                </a:lnTo>
                <a:cubicBezTo>
                  <a:pt x="15015" y="15444"/>
                  <a:pt x="16380" y="16435"/>
                  <a:pt x="17950" y="16435"/>
                </a:cubicBezTo>
                <a:cubicBezTo>
                  <a:pt x="19519" y="16435"/>
                  <a:pt x="20887" y="15444"/>
                  <a:pt x="21600" y="13979"/>
                </a:cubicBezTo>
                <a:lnTo>
                  <a:pt x="20753" y="13979"/>
                </a:lnTo>
                <a:lnTo>
                  <a:pt x="18190" y="4844"/>
                </a:lnTo>
                <a:lnTo>
                  <a:pt x="19072" y="4844"/>
                </a:lnTo>
                <a:lnTo>
                  <a:pt x="19072" y="3734"/>
                </a:lnTo>
                <a:lnTo>
                  <a:pt x="12052" y="3734"/>
                </a:lnTo>
                <a:cubicBezTo>
                  <a:pt x="11909" y="3388"/>
                  <a:pt x="11661" y="3110"/>
                  <a:pt x="11353" y="2956"/>
                </a:cubicBezTo>
                <a:lnTo>
                  <a:pt x="11353" y="2193"/>
                </a:lnTo>
                <a:cubicBezTo>
                  <a:pt x="11645" y="1983"/>
                  <a:pt x="11838" y="1611"/>
                  <a:pt x="11838" y="1187"/>
                </a:cubicBezTo>
                <a:cubicBezTo>
                  <a:pt x="11838" y="531"/>
                  <a:pt x="11374" y="0"/>
                  <a:pt x="10800" y="0"/>
                </a:cubicBezTo>
                <a:close/>
                <a:moveTo>
                  <a:pt x="3486" y="5791"/>
                </a:moveTo>
                <a:lnTo>
                  <a:pt x="3486" y="13979"/>
                </a:lnTo>
                <a:lnTo>
                  <a:pt x="1188" y="13979"/>
                </a:lnTo>
                <a:lnTo>
                  <a:pt x="3486" y="5791"/>
                </a:lnTo>
                <a:close/>
                <a:moveTo>
                  <a:pt x="3812" y="5791"/>
                </a:moveTo>
                <a:lnTo>
                  <a:pt x="6110" y="13979"/>
                </a:lnTo>
                <a:lnTo>
                  <a:pt x="3812" y="13979"/>
                </a:lnTo>
                <a:lnTo>
                  <a:pt x="3812" y="5791"/>
                </a:lnTo>
                <a:close/>
                <a:moveTo>
                  <a:pt x="17788" y="5791"/>
                </a:moveTo>
                <a:lnTo>
                  <a:pt x="17788" y="13979"/>
                </a:lnTo>
                <a:lnTo>
                  <a:pt x="15490" y="13979"/>
                </a:lnTo>
                <a:lnTo>
                  <a:pt x="17788" y="5791"/>
                </a:lnTo>
                <a:close/>
                <a:moveTo>
                  <a:pt x="18114" y="5791"/>
                </a:moveTo>
                <a:lnTo>
                  <a:pt x="20412" y="13979"/>
                </a:lnTo>
                <a:lnTo>
                  <a:pt x="18114" y="13979"/>
                </a:lnTo>
                <a:lnTo>
                  <a:pt x="18114" y="5791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105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itle 1"/>
          <p:cNvSpPr txBox="1"/>
          <p:nvPr>
            <p:ph type="title"/>
          </p:nvPr>
        </p:nvSpPr>
        <p:spPr>
          <a:xfrm>
            <a:off x="356960" y="422284"/>
            <a:ext cx="8229601" cy="1143001"/>
          </a:xfrm>
          <a:prstGeom prst="rect">
            <a:avLst/>
          </a:prstGeom>
        </p:spPr>
        <p:txBody>
          <a:bodyPr/>
          <a:lstStyle>
            <a:lvl1pPr defTabSz="365760">
              <a:defRPr i="1" sz="352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>
              <a:defRPr i="0">
                <a:latin typeface="+mj-lt"/>
                <a:ea typeface="+mj-ea"/>
                <a:cs typeface="+mj-cs"/>
                <a:sym typeface="Calibri"/>
              </a:defRPr>
            </a:pPr>
            <a:r>
              <a:rPr i="1">
                <a:latin typeface="Helvetica Neue"/>
                <a:ea typeface="Helvetica Neue"/>
                <a:cs typeface="Helvetica Neue"/>
                <a:sym typeface="Helvetica Neue"/>
              </a:rPr>
              <a:t>Digital Operational Resilience Act - DORA (2022)</a:t>
            </a:r>
          </a:p>
        </p:txBody>
      </p:sp>
      <p:sp>
        <p:nvSpPr>
          <p:cNvPr id="121" name="Content Placeholder 2"/>
          <p:cNvSpPr txBox="1"/>
          <p:nvPr>
            <p:ph type="body" idx="1"/>
          </p:nvPr>
        </p:nvSpPr>
        <p:spPr>
          <a:xfrm>
            <a:off x="356960" y="1653217"/>
            <a:ext cx="8229601" cy="4525964"/>
          </a:xfrm>
          <a:prstGeom prst="rect">
            <a:avLst/>
          </a:prstGeom>
        </p:spPr>
        <p:txBody>
          <a:bodyPr/>
          <a:lstStyle/>
          <a:p>
            <a:pPr marL="318897" indent="-318897" defTabSz="425195">
              <a:defRPr sz="2976">
                <a:ln>
                  <a:noFill/>
                </a:ln>
              </a:defRPr>
            </a:pPr>
            <a:r>
              <a:t>Armonizza e rafforza  la gestione dei rischi ICT nel settore finanziario</a:t>
            </a:r>
          </a:p>
          <a:p>
            <a:pPr marL="318897" indent="-318897" defTabSz="425195">
              <a:defRPr sz="2976">
                <a:ln>
                  <a:noFill/>
                </a:ln>
              </a:defRPr>
            </a:pPr>
            <a:r>
              <a:t>Introduce obblighi di monitoraggio dei rischi </a:t>
            </a:r>
            <a:r>
              <a:rPr i="1"/>
              <a:t>cyber</a:t>
            </a:r>
            <a:r>
              <a:t>, segnalazione degli attacchi e </a:t>
            </a:r>
            <a:r>
              <a:rPr i="1"/>
              <a:t>test</a:t>
            </a:r>
            <a:r>
              <a:t> di resilienza digitale</a:t>
            </a:r>
          </a:p>
          <a:p>
            <a:pPr marL="318897" indent="-318897" defTabSz="425195">
              <a:defRPr sz="2976">
                <a:ln>
                  <a:noFill/>
                </a:ln>
              </a:defRPr>
            </a:pPr>
            <a:r>
              <a:t>Sorveglianza sugli </a:t>
            </a:r>
            <a:r>
              <a:rPr i="1"/>
              <a:t>outsourcer</a:t>
            </a:r>
            <a:r>
              <a:t> fornitori servizi ICT critici a livello europeo</a:t>
            </a:r>
          </a:p>
          <a:p>
            <a:pPr marL="318897" indent="-318897" defTabSz="425195">
              <a:defRPr sz="2976">
                <a:ln>
                  <a:noFill/>
                </a:ln>
              </a:defRPr>
            </a:pPr>
            <a:r>
              <a:t>La globalizzazione delle sfide tecnologiche; andare   oltre oltre i confini del sistema finanziario</a:t>
            </a:r>
          </a:p>
        </p:txBody>
      </p:sp>
      <p:sp>
        <p:nvSpPr>
          <p:cNvPr id="122" name="Numero diapositiva"/>
          <p:cNvSpPr txBox="1"/>
          <p:nvPr>
            <p:ph type="sldNum" sz="quarter" idx="2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23" name="Globo con Africa"/>
          <p:cNvSpPr/>
          <p:nvPr/>
        </p:nvSpPr>
        <p:spPr>
          <a:xfrm>
            <a:off x="7289441" y="5722944"/>
            <a:ext cx="932200" cy="9322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close/>
                <a:moveTo>
                  <a:pt x="10554" y="656"/>
                </a:moveTo>
                <a:cubicBezTo>
                  <a:pt x="11483" y="634"/>
                  <a:pt x="12384" y="740"/>
                  <a:pt x="13244" y="952"/>
                </a:cubicBezTo>
                <a:cubicBezTo>
                  <a:pt x="13374" y="984"/>
                  <a:pt x="13466" y="1100"/>
                  <a:pt x="13466" y="1234"/>
                </a:cubicBezTo>
                <a:lnTo>
                  <a:pt x="13466" y="1559"/>
                </a:lnTo>
                <a:cubicBezTo>
                  <a:pt x="13466" y="1739"/>
                  <a:pt x="13360" y="1901"/>
                  <a:pt x="13196" y="1974"/>
                </a:cubicBezTo>
                <a:lnTo>
                  <a:pt x="12422" y="2322"/>
                </a:lnTo>
                <a:cubicBezTo>
                  <a:pt x="12262" y="2394"/>
                  <a:pt x="12082" y="2409"/>
                  <a:pt x="11912" y="2366"/>
                </a:cubicBezTo>
                <a:lnTo>
                  <a:pt x="11084" y="2153"/>
                </a:lnTo>
                <a:cubicBezTo>
                  <a:pt x="10937" y="2115"/>
                  <a:pt x="10782" y="2126"/>
                  <a:pt x="10643" y="2185"/>
                </a:cubicBezTo>
                <a:lnTo>
                  <a:pt x="9219" y="2783"/>
                </a:lnTo>
                <a:cubicBezTo>
                  <a:pt x="9085" y="2839"/>
                  <a:pt x="8974" y="2940"/>
                  <a:pt x="8905" y="3068"/>
                </a:cubicBezTo>
                <a:lnTo>
                  <a:pt x="8756" y="3348"/>
                </a:lnTo>
                <a:cubicBezTo>
                  <a:pt x="8699" y="3457"/>
                  <a:pt x="8761" y="3590"/>
                  <a:pt x="8881" y="3618"/>
                </a:cubicBezTo>
                <a:lnTo>
                  <a:pt x="8966" y="3638"/>
                </a:lnTo>
                <a:cubicBezTo>
                  <a:pt x="9019" y="3650"/>
                  <a:pt x="9068" y="3678"/>
                  <a:pt x="9106" y="3718"/>
                </a:cubicBezTo>
                <a:lnTo>
                  <a:pt x="9160" y="3777"/>
                </a:lnTo>
                <a:cubicBezTo>
                  <a:pt x="9265" y="3889"/>
                  <a:pt x="9431" y="3923"/>
                  <a:pt x="9571" y="3861"/>
                </a:cubicBezTo>
                <a:lnTo>
                  <a:pt x="9673" y="3817"/>
                </a:lnTo>
                <a:cubicBezTo>
                  <a:pt x="9777" y="3771"/>
                  <a:pt x="9847" y="3672"/>
                  <a:pt x="9858" y="3559"/>
                </a:cubicBezTo>
                <a:lnTo>
                  <a:pt x="9877" y="3367"/>
                </a:lnTo>
                <a:cubicBezTo>
                  <a:pt x="9882" y="3309"/>
                  <a:pt x="9905" y="3254"/>
                  <a:pt x="9941" y="3208"/>
                </a:cubicBezTo>
                <a:lnTo>
                  <a:pt x="10091" y="3017"/>
                </a:lnTo>
                <a:cubicBezTo>
                  <a:pt x="10150" y="2942"/>
                  <a:pt x="10269" y="2981"/>
                  <a:pt x="10272" y="3076"/>
                </a:cubicBezTo>
                <a:lnTo>
                  <a:pt x="10273" y="3147"/>
                </a:lnTo>
                <a:cubicBezTo>
                  <a:pt x="10276" y="3210"/>
                  <a:pt x="10302" y="3271"/>
                  <a:pt x="10348" y="3314"/>
                </a:cubicBezTo>
                <a:lnTo>
                  <a:pt x="10442" y="3405"/>
                </a:lnTo>
                <a:cubicBezTo>
                  <a:pt x="10524" y="3484"/>
                  <a:pt x="10507" y="3620"/>
                  <a:pt x="10407" y="3674"/>
                </a:cubicBezTo>
                <a:lnTo>
                  <a:pt x="10221" y="3773"/>
                </a:lnTo>
                <a:cubicBezTo>
                  <a:pt x="10178" y="3796"/>
                  <a:pt x="10143" y="3832"/>
                  <a:pt x="10120" y="3876"/>
                </a:cubicBezTo>
                <a:lnTo>
                  <a:pt x="10071" y="3972"/>
                </a:lnTo>
                <a:cubicBezTo>
                  <a:pt x="10040" y="4033"/>
                  <a:pt x="9982" y="4076"/>
                  <a:pt x="9914" y="4087"/>
                </a:cubicBezTo>
                <a:lnTo>
                  <a:pt x="9339" y="4180"/>
                </a:lnTo>
                <a:cubicBezTo>
                  <a:pt x="9303" y="4186"/>
                  <a:pt x="9266" y="4186"/>
                  <a:pt x="9231" y="4180"/>
                </a:cubicBezTo>
                <a:lnTo>
                  <a:pt x="8856" y="4111"/>
                </a:lnTo>
                <a:cubicBezTo>
                  <a:pt x="8777" y="4096"/>
                  <a:pt x="8694" y="4107"/>
                  <a:pt x="8621" y="4143"/>
                </a:cubicBezTo>
                <a:lnTo>
                  <a:pt x="7536" y="4688"/>
                </a:lnTo>
                <a:cubicBezTo>
                  <a:pt x="7476" y="4718"/>
                  <a:pt x="7409" y="4733"/>
                  <a:pt x="7342" y="4733"/>
                </a:cubicBezTo>
                <a:lnTo>
                  <a:pt x="7155" y="4733"/>
                </a:lnTo>
                <a:cubicBezTo>
                  <a:pt x="6994" y="4733"/>
                  <a:pt x="6874" y="4882"/>
                  <a:pt x="6907" y="5041"/>
                </a:cubicBezTo>
                <a:lnTo>
                  <a:pt x="6963" y="5309"/>
                </a:lnTo>
                <a:cubicBezTo>
                  <a:pt x="7000" y="5485"/>
                  <a:pt x="6859" y="5649"/>
                  <a:pt x="6679" y="5636"/>
                </a:cubicBezTo>
                <a:lnTo>
                  <a:pt x="6144" y="5599"/>
                </a:lnTo>
                <a:cubicBezTo>
                  <a:pt x="6022" y="5591"/>
                  <a:pt x="5911" y="5667"/>
                  <a:pt x="5872" y="5783"/>
                </a:cubicBezTo>
                <a:lnTo>
                  <a:pt x="5677" y="6370"/>
                </a:lnTo>
                <a:cubicBezTo>
                  <a:pt x="5640" y="6481"/>
                  <a:pt x="5645" y="6600"/>
                  <a:pt x="5690" y="6708"/>
                </a:cubicBezTo>
                <a:lnTo>
                  <a:pt x="5731" y="6807"/>
                </a:lnTo>
                <a:cubicBezTo>
                  <a:pt x="5786" y="6940"/>
                  <a:pt x="5747" y="7092"/>
                  <a:pt x="5635" y="7180"/>
                </a:cubicBezTo>
                <a:lnTo>
                  <a:pt x="4168" y="8335"/>
                </a:lnTo>
                <a:cubicBezTo>
                  <a:pt x="3957" y="8501"/>
                  <a:pt x="3810" y="8734"/>
                  <a:pt x="3750" y="8996"/>
                </a:cubicBezTo>
                <a:lnTo>
                  <a:pt x="3409" y="10484"/>
                </a:lnTo>
                <a:cubicBezTo>
                  <a:pt x="3362" y="10688"/>
                  <a:pt x="3398" y="10900"/>
                  <a:pt x="3507" y="11078"/>
                </a:cubicBezTo>
                <a:cubicBezTo>
                  <a:pt x="3729" y="11443"/>
                  <a:pt x="4126" y="12077"/>
                  <a:pt x="4352" y="12434"/>
                </a:cubicBezTo>
                <a:cubicBezTo>
                  <a:pt x="4457" y="12599"/>
                  <a:pt x="4637" y="12702"/>
                  <a:pt x="4833" y="12709"/>
                </a:cubicBezTo>
                <a:lnTo>
                  <a:pt x="6212" y="12759"/>
                </a:lnTo>
                <a:cubicBezTo>
                  <a:pt x="6329" y="12764"/>
                  <a:pt x="6440" y="12816"/>
                  <a:pt x="6517" y="12904"/>
                </a:cubicBezTo>
                <a:lnTo>
                  <a:pt x="6659" y="13065"/>
                </a:lnTo>
                <a:cubicBezTo>
                  <a:pt x="6729" y="13145"/>
                  <a:pt x="6822" y="13198"/>
                  <a:pt x="6925" y="13218"/>
                </a:cubicBezTo>
                <a:lnTo>
                  <a:pt x="7141" y="13260"/>
                </a:lnTo>
                <a:cubicBezTo>
                  <a:pt x="7307" y="13292"/>
                  <a:pt x="7430" y="13430"/>
                  <a:pt x="7444" y="13598"/>
                </a:cubicBezTo>
                <a:lnTo>
                  <a:pt x="7503" y="14324"/>
                </a:lnTo>
                <a:cubicBezTo>
                  <a:pt x="7513" y="14451"/>
                  <a:pt x="7548" y="14574"/>
                  <a:pt x="7607" y="14688"/>
                </a:cubicBezTo>
                <a:lnTo>
                  <a:pt x="8242" y="15915"/>
                </a:lnTo>
                <a:cubicBezTo>
                  <a:pt x="8318" y="16062"/>
                  <a:pt x="8319" y="16235"/>
                  <a:pt x="8247" y="16384"/>
                </a:cubicBezTo>
                <a:lnTo>
                  <a:pt x="8119" y="16651"/>
                </a:lnTo>
                <a:cubicBezTo>
                  <a:pt x="8049" y="16794"/>
                  <a:pt x="8056" y="16961"/>
                  <a:pt x="8137" y="17098"/>
                </a:cubicBezTo>
                <a:lnTo>
                  <a:pt x="9261" y="18986"/>
                </a:lnTo>
                <a:cubicBezTo>
                  <a:pt x="9674" y="19680"/>
                  <a:pt x="10622" y="19813"/>
                  <a:pt x="11210" y="19259"/>
                </a:cubicBezTo>
                <a:lnTo>
                  <a:pt x="12140" y="18384"/>
                </a:lnTo>
                <a:cubicBezTo>
                  <a:pt x="12221" y="18307"/>
                  <a:pt x="12277" y="18207"/>
                  <a:pt x="12299" y="18097"/>
                </a:cubicBezTo>
                <a:lnTo>
                  <a:pt x="12405" y="17548"/>
                </a:lnTo>
                <a:cubicBezTo>
                  <a:pt x="12440" y="17365"/>
                  <a:pt x="12544" y="17201"/>
                  <a:pt x="12695" y="17091"/>
                </a:cubicBezTo>
                <a:lnTo>
                  <a:pt x="13152" y="16757"/>
                </a:lnTo>
                <a:cubicBezTo>
                  <a:pt x="13325" y="16631"/>
                  <a:pt x="13424" y="16428"/>
                  <a:pt x="13422" y="16215"/>
                </a:cubicBezTo>
                <a:lnTo>
                  <a:pt x="13414" y="15172"/>
                </a:lnTo>
                <a:cubicBezTo>
                  <a:pt x="13412" y="14976"/>
                  <a:pt x="13483" y="14786"/>
                  <a:pt x="13611" y="14637"/>
                </a:cubicBezTo>
                <a:lnTo>
                  <a:pt x="15235" y="12761"/>
                </a:lnTo>
                <a:cubicBezTo>
                  <a:pt x="15288" y="12699"/>
                  <a:pt x="15326" y="12626"/>
                  <a:pt x="15344" y="12547"/>
                </a:cubicBezTo>
                <a:lnTo>
                  <a:pt x="15490" y="11927"/>
                </a:lnTo>
                <a:cubicBezTo>
                  <a:pt x="15530" y="11754"/>
                  <a:pt x="15367" y="11603"/>
                  <a:pt x="15198" y="11656"/>
                </a:cubicBezTo>
                <a:lnTo>
                  <a:pt x="14281" y="11936"/>
                </a:lnTo>
                <a:cubicBezTo>
                  <a:pt x="14189" y="11964"/>
                  <a:pt x="14089" y="11944"/>
                  <a:pt x="14015" y="11883"/>
                </a:cubicBezTo>
                <a:lnTo>
                  <a:pt x="13060" y="11104"/>
                </a:lnTo>
                <a:cubicBezTo>
                  <a:pt x="12983" y="11042"/>
                  <a:pt x="12923" y="10962"/>
                  <a:pt x="12886" y="10871"/>
                </a:cubicBezTo>
                <a:lnTo>
                  <a:pt x="12123" y="9006"/>
                </a:lnTo>
                <a:cubicBezTo>
                  <a:pt x="12079" y="8899"/>
                  <a:pt x="12218" y="8815"/>
                  <a:pt x="12293" y="8903"/>
                </a:cubicBezTo>
                <a:lnTo>
                  <a:pt x="13627" y="10468"/>
                </a:lnTo>
                <a:cubicBezTo>
                  <a:pt x="13698" y="10551"/>
                  <a:pt x="13749" y="10650"/>
                  <a:pt x="13777" y="10756"/>
                </a:cubicBezTo>
                <a:lnTo>
                  <a:pt x="13898" y="11215"/>
                </a:lnTo>
                <a:cubicBezTo>
                  <a:pt x="13939" y="11368"/>
                  <a:pt x="14112" y="11445"/>
                  <a:pt x="14253" y="11372"/>
                </a:cubicBezTo>
                <a:lnTo>
                  <a:pt x="15621" y="10665"/>
                </a:lnTo>
                <a:cubicBezTo>
                  <a:pt x="15780" y="10583"/>
                  <a:pt x="15909" y="10451"/>
                  <a:pt x="15986" y="10289"/>
                </a:cubicBezTo>
                <a:lnTo>
                  <a:pt x="16281" y="9659"/>
                </a:lnTo>
                <a:cubicBezTo>
                  <a:pt x="16338" y="9539"/>
                  <a:pt x="16300" y="9395"/>
                  <a:pt x="16190" y="9320"/>
                </a:cubicBezTo>
                <a:lnTo>
                  <a:pt x="15731" y="9008"/>
                </a:lnTo>
                <a:cubicBezTo>
                  <a:pt x="15646" y="8950"/>
                  <a:pt x="15538" y="8935"/>
                  <a:pt x="15441" y="8969"/>
                </a:cubicBezTo>
                <a:lnTo>
                  <a:pt x="15248" y="9037"/>
                </a:lnTo>
                <a:cubicBezTo>
                  <a:pt x="15141" y="9074"/>
                  <a:pt x="15024" y="9047"/>
                  <a:pt x="14943" y="8967"/>
                </a:cubicBezTo>
                <a:lnTo>
                  <a:pt x="14448" y="8481"/>
                </a:lnTo>
                <a:cubicBezTo>
                  <a:pt x="14394" y="8428"/>
                  <a:pt x="14383" y="8342"/>
                  <a:pt x="14428" y="8281"/>
                </a:cubicBezTo>
                <a:cubicBezTo>
                  <a:pt x="14481" y="8210"/>
                  <a:pt x="14577" y="8199"/>
                  <a:pt x="14642" y="8248"/>
                </a:cubicBezTo>
                <a:lnTo>
                  <a:pt x="15051" y="8557"/>
                </a:lnTo>
                <a:cubicBezTo>
                  <a:pt x="15119" y="8609"/>
                  <a:pt x="15206" y="8629"/>
                  <a:pt x="15289" y="8613"/>
                </a:cubicBezTo>
                <a:lnTo>
                  <a:pt x="15571" y="8557"/>
                </a:lnTo>
                <a:cubicBezTo>
                  <a:pt x="15683" y="8535"/>
                  <a:pt x="15800" y="8560"/>
                  <a:pt x="15893" y="8626"/>
                </a:cubicBezTo>
                <a:lnTo>
                  <a:pt x="16067" y="8751"/>
                </a:lnTo>
                <a:cubicBezTo>
                  <a:pt x="16136" y="8801"/>
                  <a:pt x="16223" y="8821"/>
                  <a:pt x="16308" y="8809"/>
                </a:cubicBezTo>
                <a:lnTo>
                  <a:pt x="16787" y="8740"/>
                </a:lnTo>
                <a:cubicBezTo>
                  <a:pt x="16937" y="8718"/>
                  <a:pt x="17086" y="8775"/>
                  <a:pt x="17182" y="8891"/>
                </a:cubicBezTo>
                <a:lnTo>
                  <a:pt x="17456" y="9222"/>
                </a:lnTo>
                <a:cubicBezTo>
                  <a:pt x="17524" y="9304"/>
                  <a:pt x="17624" y="9352"/>
                  <a:pt x="17731" y="9352"/>
                </a:cubicBezTo>
                <a:lnTo>
                  <a:pt x="17866" y="9352"/>
                </a:lnTo>
                <a:cubicBezTo>
                  <a:pt x="18011" y="9352"/>
                  <a:pt x="18141" y="9440"/>
                  <a:pt x="18196" y="9575"/>
                </a:cubicBezTo>
                <a:lnTo>
                  <a:pt x="18961" y="11443"/>
                </a:lnTo>
                <a:cubicBezTo>
                  <a:pt x="19033" y="11618"/>
                  <a:pt x="19283" y="11611"/>
                  <a:pt x="19344" y="11431"/>
                </a:cubicBezTo>
                <a:lnTo>
                  <a:pt x="19442" y="11141"/>
                </a:lnTo>
                <a:cubicBezTo>
                  <a:pt x="19479" y="11030"/>
                  <a:pt x="19495" y="10912"/>
                  <a:pt x="19486" y="10795"/>
                </a:cubicBezTo>
                <a:lnTo>
                  <a:pt x="19410" y="9879"/>
                </a:lnTo>
                <a:cubicBezTo>
                  <a:pt x="19400" y="9760"/>
                  <a:pt x="19416" y="9641"/>
                  <a:pt x="19455" y="9529"/>
                </a:cubicBezTo>
                <a:lnTo>
                  <a:pt x="19715" y="8788"/>
                </a:lnTo>
                <a:cubicBezTo>
                  <a:pt x="19754" y="8676"/>
                  <a:pt x="19903" y="8654"/>
                  <a:pt x="19973" y="8750"/>
                </a:cubicBezTo>
                <a:lnTo>
                  <a:pt x="20741" y="9789"/>
                </a:lnTo>
                <a:cubicBezTo>
                  <a:pt x="20857" y="9947"/>
                  <a:pt x="20925" y="10137"/>
                  <a:pt x="20933" y="10333"/>
                </a:cubicBezTo>
                <a:cubicBezTo>
                  <a:pt x="20940" y="10488"/>
                  <a:pt x="20944" y="10643"/>
                  <a:pt x="20944" y="10800"/>
                </a:cubicBezTo>
                <a:cubicBezTo>
                  <a:pt x="20946" y="16403"/>
                  <a:pt x="16404" y="20945"/>
                  <a:pt x="10800" y="20945"/>
                </a:cubicBezTo>
                <a:cubicBezTo>
                  <a:pt x="5202" y="20945"/>
                  <a:pt x="663" y="16413"/>
                  <a:pt x="655" y="10817"/>
                </a:cubicBezTo>
                <a:cubicBezTo>
                  <a:pt x="646" y="5322"/>
                  <a:pt x="5060" y="788"/>
                  <a:pt x="10554" y="656"/>
                </a:cubicBezTo>
                <a:close/>
                <a:moveTo>
                  <a:pt x="13895" y="5192"/>
                </a:moveTo>
                <a:cubicBezTo>
                  <a:pt x="13924" y="5192"/>
                  <a:pt x="13955" y="5198"/>
                  <a:pt x="13984" y="5209"/>
                </a:cubicBezTo>
                <a:lnTo>
                  <a:pt x="13986" y="5211"/>
                </a:lnTo>
                <a:cubicBezTo>
                  <a:pt x="14077" y="5248"/>
                  <a:pt x="14134" y="5336"/>
                  <a:pt x="14131" y="5434"/>
                </a:cubicBezTo>
                <a:lnTo>
                  <a:pt x="14129" y="5520"/>
                </a:lnTo>
                <a:cubicBezTo>
                  <a:pt x="14127" y="5596"/>
                  <a:pt x="14161" y="5669"/>
                  <a:pt x="14222" y="5714"/>
                </a:cubicBezTo>
                <a:lnTo>
                  <a:pt x="14425" y="5862"/>
                </a:lnTo>
                <a:cubicBezTo>
                  <a:pt x="14493" y="5913"/>
                  <a:pt x="14528" y="5998"/>
                  <a:pt x="14516" y="6082"/>
                </a:cubicBezTo>
                <a:lnTo>
                  <a:pt x="14511" y="6115"/>
                </a:lnTo>
                <a:cubicBezTo>
                  <a:pt x="14504" y="6167"/>
                  <a:pt x="14515" y="6221"/>
                  <a:pt x="14541" y="6266"/>
                </a:cubicBezTo>
                <a:lnTo>
                  <a:pt x="14619" y="6397"/>
                </a:lnTo>
                <a:cubicBezTo>
                  <a:pt x="14643" y="6439"/>
                  <a:pt x="14654" y="6488"/>
                  <a:pt x="14649" y="6536"/>
                </a:cubicBezTo>
                <a:lnTo>
                  <a:pt x="14636" y="6691"/>
                </a:lnTo>
                <a:cubicBezTo>
                  <a:pt x="14623" y="6837"/>
                  <a:pt x="14478" y="6936"/>
                  <a:pt x="14337" y="6893"/>
                </a:cubicBezTo>
                <a:lnTo>
                  <a:pt x="14288" y="6878"/>
                </a:lnTo>
                <a:cubicBezTo>
                  <a:pt x="14197" y="6851"/>
                  <a:pt x="14132" y="6771"/>
                  <a:pt x="14123" y="6677"/>
                </a:cubicBezTo>
                <a:lnTo>
                  <a:pt x="14091" y="6358"/>
                </a:lnTo>
                <a:cubicBezTo>
                  <a:pt x="14087" y="6324"/>
                  <a:pt x="14076" y="6290"/>
                  <a:pt x="14059" y="6261"/>
                </a:cubicBezTo>
                <a:lnTo>
                  <a:pt x="13669" y="5611"/>
                </a:lnTo>
                <a:cubicBezTo>
                  <a:pt x="13630" y="5547"/>
                  <a:pt x="13624" y="5466"/>
                  <a:pt x="13655" y="5397"/>
                </a:cubicBezTo>
                <a:lnTo>
                  <a:pt x="13684" y="5331"/>
                </a:lnTo>
                <a:cubicBezTo>
                  <a:pt x="13722" y="5245"/>
                  <a:pt x="13806" y="5193"/>
                  <a:pt x="13895" y="5192"/>
                </a:cubicBezTo>
                <a:close/>
                <a:moveTo>
                  <a:pt x="12039" y="5461"/>
                </a:moveTo>
                <a:cubicBezTo>
                  <a:pt x="12087" y="5455"/>
                  <a:pt x="12137" y="5474"/>
                  <a:pt x="12169" y="5520"/>
                </a:cubicBezTo>
                <a:lnTo>
                  <a:pt x="12299" y="5705"/>
                </a:lnTo>
                <a:cubicBezTo>
                  <a:pt x="12309" y="5721"/>
                  <a:pt x="12323" y="5734"/>
                  <a:pt x="12339" y="5744"/>
                </a:cubicBezTo>
                <a:lnTo>
                  <a:pt x="12683" y="5960"/>
                </a:lnTo>
                <a:cubicBezTo>
                  <a:pt x="12759" y="6008"/>
                  <a:pt x="12770" y="6115"/>
                  <a:pt x="12705" y="6178"/>
                </a:cubicBezTo>
                <a:lnTo>
                  <a:pt x="12616" y="6266"/>
                </a:lnTo>
                <a:cubicBezTo>
                  <a:pt x="12579" y="6301"/>
                  <a:pt x="12525" y="6313"/>
                  <a:pt x="12476" y="6298"/>
                </a:cubicBezTo>
                <a:lnTo>
                  <a:pt x="11939" y="6127"/>
                </a:lnTo>
                <a:cubicBezTo>
                  <a:pt x="11899" y="6114"/>
                  <a:pt x="11855" y="6120"/>
                  <a:pt x="11819" y="6144"/>
                </a:cubicBezTo>
                <a:lnTo>
                  <a:pt x="11558" y="6323"/>
                </a:lnTo>
                <a:cubicBezTo>
                  <a:pt x="11514" y="6353"/>
                  <a:pt x="11457" y="6356"/>
                  <a:pt x="11411" y="6330"/>
                </a:cubicBezTo>
                <a:lnTo>
                  <a:pt x="11092" y="6149"/>
                </a:lnTo>
                <a:cubicBezTo>
                  <a:pt x="11030" y="6114"/>
                  <a:pt x="11005" y="6037"/>
                  <a:pt x="11035" y="5972"/>
                </a:cubicBezTo>
                <a:lnTo>
                  <a:pt x="11208" y="5584"/>
                </a:lnTo>
                <a:cubicBezTo>
                  <a:pt x="11250" y="5489"/>
                  <a:pt x="11378" y="5472"/>
                  <a:pt x="11443" y="5552"/>
                </a:cubicBezTo>
                <a:lnTo>
                  <a:pt x="11620" y="5770"/>
                </a:lnTo>
                <a:cubicBezTo>
                  <a:pt x="11688" y="5852"/>
                  <a:pt x="11820" y="5831"/>
                  <a:pt x="11858" y="5731"/>
                </a:cubicBezTo>
                <a:lnTo>
                  <a:pt x="11926" y="5550"/>
                </a:lnTo>
                <a:cubicBezTo>
                  <a:pt x="11945" y="5498"/>
                  <a:pt x="11991" y="5467"/>
                  <a:pt x="12039" y="5461"/>
                </a:cubicBezTo>
                <a:close/>
                <a:moveTo>
                  <a:pt x="9021" y="5513"/>
                </a:moveTo>
                <a:cubicBezTo>
                  <a:pt x="9047" y="5509"/>
                  <a:pt x="9074" y="5512"/>
                  <a:pt x="9101" y="5523"/>
                </a:cubicBezTo>
                <a:cubicBezTo>
                  <a:pt x="9135" y="5538"/>
                  <a:pt x="9163" y="5566"/>
                  <a:pt x="9177" y="5601"/>
                </a:cubicBezTo>
                <a:lnTo>
                  <a:pt x="9268" y="5832"/>
                </a:lnTo>
                <a:cubicBezTo>
                  <a:pt x="9286" y="5879"/>
                  <a:pt x="9318" y="5920"/>
                  <a:pt x="9359" y="5948"/>
                </a:cubicBezTo>
                <a:lnTo>
                  <a:pt x="9580" y="6105"/>
                </a:lnTo>
                <a:cubicBezTo>
                  <a:pt x="9639" y="6147"/>
                  <a:pt x="9677" y="6213"/>
                  <a:pt x="9683" y="6286"/>
                </a:cubicBezTo>
                <a:cubicBezTo>
                  <a:pt x="9693" y="6416"/>
                  <a:pt x="9709" y="6609"/>
                  <a:pt x="9712" y="6615"/>
                </a:cubicBezTo>
                <a:cubicBezTo>
                  <a:pt x="9716" y="6624"/>
                  <a:pt x="9874" y="6868"/>
                  <a:pt x="9874" y="6868"/>
                </a:cubicBezTo>
                <a:lnTo>
                  <a:pt x="9956" y="7052"/>
                </a:lnTo>
                <a:cubicBezTo>
                  <a:pt x="10001" y="7151"/>
                  <a:pt x="10117" y="7195"/>
                  <a:pt x="10214" y="7147"/>
                </a:cubicBezTo>
                <a:lnTo>
                  <a:pt x="10316" y="7098"/>
                </a:lnTo>
                <a:cubicBezTo>
                  <a:pt x="10378" y="7067"/>
                  <a:pt x="10412" y="6999"/>
                  <a:pt x="10400" y="6931"/>
                </a:cubicBezTo>
                <a:lnTo>
                  <a:pt x="10338" y="6581"/>
                </a:lnTo>
                <a:cubicBezTo>
                  <a:pt x="10319" y="6478"/>
                  <a:pt x="10406" y="6386"/>
                  <a:pt x="10510" y="6399"/>
                </a:cubicBezTo>
                <a:cubicBezTo>
                  <a:pt x="10578" y="6408"/>
                  <a:pt x="10632" y="6460"/>
                  <a:pt x="10643" y="6527"/>
                </a:cubicBezTo>
                <a:lnTo>
                  <a:pt x="10692" y="6806"/>
                </a:lnTo>
                <a:cubicBezTo>
                  <a:pt x="10697" y="6834"/>
                  <a:pt x="10710" y="6862"/>
                  <a:pt x="10729" y="6883"/>
                </a:cubicBezTo>
                <a:lnTo>
                  <a:pt x="11021" y="7211"/>
                </a:lnTo>
                <a:cubicBezTo>
                  <a:pt x="11096" y="7294"/>
                  <a:pt x="11211" y="7326"/>
                  <a:pt x="11318" y="7293"/>
                </a:cubicBezTo>
                <a:lnTo>
                  <a:pt x="11401" y="7270"/>
                </a:lnTo>
                <a:cubicBezTo>
                  <a:pt x="11458" y="7252"/>
                  <a:pt x="11520" y="7252"/>
                  <a:pt x="11576" y="7271"/>
                </a:cubicBezTo>
                <a:lnTo>
                  <a:pt x="11634" y="7292"/>
                </a:lnTo>
                <a:cubicBezTo>
                  <a:pt x="11710" y="7318"/>
                  <a:pt x="11793" y="7310"/>
                  <a:pt x="11863" y="7271"/>
                </a:cubicBezTo>
                <a:lnTo>
                  <a:pt x="12111" y="7136"/>
                </a:lnTo>
                <a:cubicBezTo>
                  <a:pt x="12178" y="7100"/>
                  <a:pt x="12261" y="7144"/>
                  <a:pt x="12270" y="7219"/>
                </a:cubicBezTo>
                <a:lnTo>
                  <a:pt x="12288" y="7368"/>
                </a:lnTo>
                <a:cubicBezTo>
                  <a:pt x="12307" y="7518"/>
                  <a:pt x="12262" y="7669"/>
                  <a:pt x="12164" y="7784"/>
                </a:cubicBezTo>
                <a:lnTo>
                  <a:pt x="12008" y="7967"/>
                </a:lnTo>
                <a:cubicBezTo>
                  <a:pt x="11947" y="8039"/>
                  <a:pt x="11847" y="8067"/>
                  <a:pt x="11757" y="8038"/>
                </a:cubicBezTo>
                <a:lnTo>
                  <a:pt x="11539" y="7967"/>
                </a:lnTo>
                <a:cubicBezTo>
                  <a:pt x="11479" y="7947"/>
                  <a:pt x="11413" y="7952"/>
                  <a:pt x="11357" y="7982"/>
                </a:cubicBezTo>
                <a:lnTo>
                  <a:pt x="11070" y="8132"/>
                </a:lnTo>
                <a:cubicBezTo>
                  <a:pt x="11013" y="8162"/>
                  <a:pt x="10949" y="8167"/>
                  <a:pt x="10888" y="8147"/>
                </a:cubicBezTo>
                <a:lnTo>
                  <a:pt x="10078" y="7877"/>
                </a:lnTo>
                <a:cubicBezTo>
                  <a:pt x="9987" y="7847"/>
                  <a:pt x="9886" y="7866"/>
                  <a:pt x="9813" y="7928"/>
                </a:cubicBezTo>
                <a:lnTo>
                  <a:pt x="9582" y="8122"/>
                </a:lnTo>
                <a:cubicBezTo>
                  <a:pt x="9489" y="8200"/>
                  <a:pt x="9356" y="8208"/>
                  <a:pt x="9254" y="8142"/>
                </a:cubicBezTo>
                <a:lnTo>
                  <a:pt x="8515" y="7663"/>
                </a:lnTo>
                <a:cubicBezTo>
                  <a:pt x="8455" y="7624"/>
                  <a:pt x="8413" y="7565"/>
                  <a:pt x="8395" y="7496"/>
                </a:cubicBezTo>
                <a:lnTo>
                  <a:pt x="8314" y="7175"/>
                </a:lnTo>
                <a:cubicBezTo>
                  <a:pt x="8285" y="7056"/>
                  <a:pt x="8182" y="6971"/>
                  <a:pt x="8059" y="6963"/>
                </a:cubicBezTo>
                <a:lnTo>
                  <a:pt x="7283" y="6914"/>
                </a:lnTo>
                <a:cubicBezTo>
                  <a:pt x="7176" y="6907"/>
                  <a:pt x="7068" y="6929"/>
                  <a:pt x="6973" y="6979"/>
                </a:cubicBezTo>
                <a:lnTo>
                  <a:pt x="6676" y="7136"/>
                </a:lnTo>
                <a:cubicBezTo>
                  <a:pt x="6556" y="7199"/>
                  <a:pt x="6415" y="7205"/>
                  <a:pt x="6291" y="7152"/>
                </a:cubicBezTo>
                <a:lnTo>
                  <a:pt x="6262" y="7140"/>
                </a:lnTo>
                <a:cubicBezTo>
                  <a:pt x="6188" y="7108"/>
                  <a:pt x="6149" y="7026"/>
                  <a:pt x="6171" y="6949"/>
                </a:cubicBezTo>
                <a:cubicBezTo>
                  <a:pt x="6189" y="6885"/>
                  <a:pt x="6244" y="6839"/>
                  <a:pt x="6310" y="6833"/>
                </a:cubicBezTo>
                <a:lnTo>
                  <a:pt x="6480" y="6816"/>
                </a:lnTo>
                <a:cubicBezTo>
                  <a:pt x="6559" y="6808"/>
                  <a:pt x="6631" y="6769"/>
                  <a:pt x="6681" y="6708"/>
                </a:cubicBezTo>
                <a:lnTo>
                  <a:pt x="6944" y="6380"/>
                </a:lnTo>
                <a:cubicBezTo>
                  <a:pt x="7008" y="6301"/>
                  <a:pt x="7101" y="6250"/>
                  <a:pt x="7202" y="6239"/>
                </a:cubicBezTo>
                <a:lnTo>
                  <a:pt x="7401" y="6217"/>
                </a:lnTo>
                <a:cubicBezTo>
                  <a:pt x="7475" y="6209"/>
                  <a:pt x="7532" y="6151"/>
                  <a:pt x="7541" y="6077"/>
                </a:cubicBezTo>
                <a:lnTo>
                  <a:pt x="7553" y="5984"/>
                </a:lnTo>
                <a:cubicBezTo>
                  <a:pt x="7566" y="5879"/>
                  <a:pt x="7677" y="5814"/>
                  <a:pt x="7774" y="5856"/>
                </a:cubicBezTo>
                <a:lnTo>
                  <a:pt x="7972" y="5938"/>
                </a:lnTo>
                <a:cubicBezTo>
                  <a:pt x="7996" y="5949"/>
                  <a:pt x="8022" y="5952"/>
                  <a:pt x="8048" y="5950"/>
                </a:cubicBezTo>
                <a:lnTo>
                  <a:pt x="8382" y="5923"/>
                </a:lnTo>
                <a:cubicBezTo>
                  <a:pt x="8432" y="5919"/>
                  <a:pt x="8482" y="5938"/>
                  <a:pt x="8515" y="5975"/>
                </a:cubicBezTo>
                <a:lnTo>
                  <a:pt x="8768" y="6261"/>
                </a:lnTo>
                <a:cubicBezTo>
                  <a:pt x="8857" y="6361"/>
                  <a:pt x="8910" y="6487"/>
                  <a:pt x="8922" y="6620"/>
                </a:cubicBezTo>
                <a:lnTo>
                  <a:pt x="8944" y="6873"/>
                </a:lnTo>
                <a:cubicBezTo>
                  <a:pt x="8952" y="6971"/>
                  <a:pt x="9075" y="7012"/>
                  <a:pt x="9139" y="6937"/>
                </a:cubicBezTo>
                <a:lnTo>
                  <a:pt x="9253" y="6807"/>
                </a:lnTo>
                <a:cubicBezTo>
                  <a:pt x="9264" y="6794"/>
                  <a:pt x="9271" y="6775"/>
                  <a:pt x="9271" y="6757"/>
                </a:cubicBezTo>
                <a:lnTo>
                  <a:pt x="9273" y="6635"/>
                </a:lnTo>
                <a:cubicBezTo>
                  <a:pt x="9274" y="6584"/>
                  <a:pt x="9323" y="6549"/>
                  <a:pt x="9372" y="6563"/>
                </a:cubicBezTo>
                <a:cubicBezTo>
                  <a:pt x="9411" y="6573"/>
                  <a:pt x="9452" y="6554"/>
                  <a:pt x="9467" y="6517"/>
                </a:cubicBezTo>
                <a:lnTo>
                  <a:pt x="9484" y="6473"/>
                </a:lnTo>
                <a:cubicBezTo>
                  <a:pt x="9495" y="6445"/>
                  <a:pt x="9490" y="6413"/>
                  <a:pt x="9470" y="6391"/>
                </a:cubicBezTo>
                <a:lnTo>
                  <a:pt x="8984" y="5827"/>
                </a:lnTo>
                <a:cubicBezTo>
                  <a:pt x="8950" y="5786"/>
                  <a:pt x="8924" y="5739"/>
                  <a:pt x="8910" y="5687"/>
                </a:cubicBezTo>
                <a:cubicBezTo>
                  <a:pt x="8888" y="5602"/>
                  <a:pt x="8946" y="5526"/>
                  <a:pt x="9021" y="5513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105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rPr i="1"/>
              <a:t>Artificial Intelligence Act</a:t>
            </a:r>
            <a:r>
              <a:t> (2024)</a:t>
            </a:r>
          </a:p>
        </p:txBody>
      </p:sp>
      <p:sp>
        <p:nvSpPr>
          <p:cNvPr id="126" name="Content Placeholder 2"/>
          <p:cNvSpPr txBox="1"/>
          <p:nvPr>
            <p:ph type="body" idx="1"/>
          </p:nvPr>
        </p:nvSpPr>
        <p:spPr>
          <a:xfrm>
            <a:off x="651792" y="1855594"/>
            <a:ext cx="8229601" cy="4525964"/>
          </a:xfrm>
          <a:prstGeom prst="rect">
            <a:avLst/>
          </a:prstGeom>
        </p:spPr>
        <p:txBody>
          <a:bodyPr/>
          <a:lstStyle/>
          <a:p>
            <a:pPr marL="274320" indent="-274320" defTabSz="365760">
              <a:spcBef>
                <a:spcPts val="600"/>
              </a:spcBef>
              <a:defRPr sz="2560">
                <a:ln>
                  <a:noFill/>
                </a:ln>
              </a:defRPr>
            </a:pPr>
            <a:r>
              <a:t>Classificazione dei sistemi IA per livello di rischio (inaccettabile, alto, limitato, minimo)</a:t>
            </a:r>
          </a:p>
          <a:p>
            <a:pPr marL="274320" indent="-274320" defTabSz="365760">
              <a:spcBef>
                <a:spcPts val="600"/>
              </a:spcBef>
              <a:defRPr sz="2560">
                <a:ln>
                  <a:noFill/>
                </a:ln>
              </a:defRPr>
            </a:pPr>
            <a:r>
              <a:t>Sono ad Alto Rischio i sistemi in grado di arrecare danni significativi alla salute, alla sicurezza, ai diritti fondamentali, all’ambiente, alla democrazia e allo Stato di diritto:</a:t>
            </a:r>
          </a:p>
          <a:p>
            <a:pPr marL="477520" indent="-274320" defTabSz="365760">
              <a:spcBef>
                <a:spcPts val="600"/>
              </a:spcBef>
              <a:buChar char="‣"/>
              <a:defRPr sz="2560">
                <a:ln>
                  <a:noFill/>
                </a:ln>
              </a:defRPr>
            </a:pPr>
            <a:r>
              <a:t>In ambito assicurativo i sistemi per determinare i rischi e i prezzi delle polizze vita e salute</a:t>
            </a:r>
          </a:p>
          <a:p>
            <a:pPr marL="477520" indent="-274320" defTabSz="365760">
              <a:spcBef>
                <a:spcPts val="600"/>
              </a:spcBef>
              <a:buChar char="‣"/>
              <a:defRPr sz="2560">
                <a:ln>
                  <a:noFill/>
                </a:ln>
              </a:defRPr>
            </a:pPr>
            <a:r>
              <a:t>Obbligo di valutare preventivamente e ridurre i rischi, mantenere registri d’uso, trasparenza e accuratezza, anche dei dati, e  sorveglianza umana</a:t>
            </a:r>
          </a:p>
        </p:txBody>
      </p:sp>
      <p:sp>
        <p:nvSpPr>
          <p:cNvPr id="127" name="Numero diapositiva"/>
          <p:cNvSpPr txBox="1"/>
          <p:nvPr>
            <p:ph type="sldNum" sz="quarter" idx="2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28" name="Donna"/>
          <p:cNvSpPr/>
          <p:nvPr/>
        </p:nvSpPr>
        <p:spPr>
          <a:xfrm>
            <a:off x="6117468" y="5596983"/>
            <a:ext cx="489076" cy="12243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87" h="21451" fill="norm" stroke="1" extrusionOk="0">
                <a:moveTo>
                  <a:pt x="10767" y="3"/>
                </a:moveTo>
                <a:cubicBezTo>
                  <a:pt x="10163" y="-15"/>
                  <a:pt x="9173" y="50"/>
                  <a:pt x="8379" y="485"/>
                </a:cubicBezTo>
                <a:cubicBezTo>
                  <a:pt x="7869" y="770"/>
                  <a:pt x="7992" y="989"/>
                  <a:pt x="7147" y="1709"/>
                </a:cubicBezTo>
                <a:cubicBezTo>
                  <a:pt x="6047" y="2649"/>
                  <a:pt x="7909" y="2821"/>
                  <a:pt x="6636" y="3320"/>
                </a:cubicBezTo>
                <a:cubicBezTo>
                  <a:pt x="6113" y="3525"/>
                  <a:pt x="6502" y="3869"/>
                  <a:pt x="6502" y="3869"/>
                </a:cubicBezTo>
                <a:cubicBezTo>
                  <a:pt x="6394" y="3885"/>
                  <a:pt x="6207" y="3880"/>
                  <a:pt x="6099" y="3896"/>
                </a:cubicBezTo>
                <a:cubicBezTo>
                  <a:pt x="5550" y="3950"/>
                  <a:pt x="4864" y="4024"/>
                  <a:pt x="4314" y="4395"/>
                </a:cubicBezTo>
                <a:cubicBezTo>
                  <a:pt x="3537" y="4916"/>
                  <a:pt x="1662" y="6006"/>
                  <a:pt x="254" y="6893"/>
                </a:cubicBezTo>
                <a:cubicBezTo>
                  <a:pt x="241" y="6904"/>
                  <a:pt x="226" y="6914"/>
                  <a:pt x="212" y="6920"/>
                </a:cubicBezTo>
                <a:cubicBezTo>
                  <a:pt x="186" y="6941"/>
                  <a:pt x="160" y="6962"/>
                  <a:pt x="133" y="6978"/>
                </a:cubicBezTo>
                <a:cubicBezTo>
                  <a:pt x="-28" y="7113"/>
                  <a:pt x="-54" y="7253"/>
                  <a:pt x="120" y="7398"/>
                </a:cubicBezTo>
                <a:cubicBezTo>
                  <a:pt x="402" y="7629"/>
                  <a:pt x="494" y="7843"/>
                  <a:pt x="883" y="8241"/>
                </a:cubicBezTo>
                <a:cubicBezTo>
                  <a:pt x="1258" y="8633"/>
                  <a:pt x="2132" y="9064"/>
                  <a:pt x="2789" y="9483"/>
                </a:cubicBezTo>
                <a:cubicBezTo>
                  <a:pt x="2950" y="9591"/>
                  <a:pt x="2935" y="9681"/>
                  <a:pt x="3351" y="9923"/>
                </a:cubicBezTo>
                <a:cubicBezTo>
                  <a:pt x="3579" y="10057"/>
                  <a:pt x="3967" y="10040"/>
                  <a:pt x="3820" y="10040"/>
                </a:cubicBezTo>
                <a:cubicBezTo>
                  <a:pt x="4182" y="10051"/>
                  <a:pt x="4546" y="10004"/>
                  <a:pt x="4532" y="10025"/>
                </a:cubicBezTo>
                <a:cubicBezTo>
                  <a:pt x="4331" y="10627"/>
                  <a:pt x="4437" y="11347"/>
                  <a:pt x="4692" y="12094"/>
                </a:cubicBezTo>
                <a:cubicBezTo>
                  <a:pt x="4839" y="12561"/>
                  <a:pt x="6473" y="15069"/>
                  <a:pt x="6527" y="15493"/>
                </a:cubicBezTo>
                <a:cubicBezTo>
                  <a:pt x="6688" y="17357"/>
                  <a:pt x="7279" y="18781"/>
                  <a:pt x="7641" y="19603"/>
                </a:cubicBezTo>
                <a:cubicBezTo>
                  <a:pt x="7668" y="19651"/>
                  <a:pt x="7723" y="19673"/>
                  <a:pt x="7763" y="19673"/>
                </a:cubicBezTo>
                <a:cubicBezTo>
                  <a:pt x="7790" y="19673"/>
                  <a:pt x="7857" y="19684"/>
                  <a:pt x="7951" y="19700"/>
                </a:cubicBezTo>
                <a:cubicBezTo>
                  <a:pt x="7965" y="20098"/>
                  <a:pt x="8258" y="20001"/>
                  <a:pt x="7775" y="20313"/>
                </a:cubicBezTo>
                <a:cubicBezTo>
                  <a:pt x="7494" y="20495"/>
                  <a:pt x="6838" y="20688"/>
                  <a:pt x="6891" y="21026"/>
                </a:cubicBezTo>
                <a:cubicBezTo>
                  <a:pt x="6905" y="21150"/>
                  <a:pt x="6973" y="21215"/>
                  <a:pt x="7214" y="21307"/>
                </a:cubicBezTo>
                <a:cubicBezTo>
                  <a:pt x="7536" y="21419"/>
                  <a:pt x="8649" y="21585"/>
                  <a:pt x="9694" y="21268"/>
                </a:cubicBezTo>
                <a:cubicBezTo>
                  <a:pt x="10231" y="21107"/>
                  <a:pt x="9893" y="20801"/>
                  <a:pt x="10000" y="20672"/>
                </a:cubicBezTo>
                <a:cubicBezTo>
                  <a:pt x="10148" y="20511"/>
                  <a:pt x="10348" y="20420"/>
                  <a:pt x="10214" y="20027"/>
                </a:cubicBezTo>
                <a:cubicBezTo>
                  <a:pt x="10187" y="19947"/>
                  <a:pt x="10096" y="19803"/>
                  <a:pt x="10042" y="19690"/>
                </a:cubicBezTo>
                <a:cubicBezTo>
                  <a:pt x="10176" y="19669"/>
                  <a:pt x="10281" y="19642"/>
                  <a:pt x="10281" y="19609"/>
                </a:cubicBezTo>
                <a:cubicBezTo>
                  <a:pt x="10294" y="19174"/>
                  <a:pt x="10309" y="18942"/>
                  <a:pt x="10268" y="18287"/>
                </a:cubicBezTo>
                <a:cubicBezTo>
                  <a:pt x="10228" y="17798"/>
                  <a:pt x="10243" y="17454"/>
                  <a:pt x="10176" y="16944"/>
                </a:cubicBezTo>
                <a:cubicBezTo>
                  <a:pt x="10109" y="16390"/>
                  <a:pt x="10015" y="16449"/>
                  <a:pt x="9908" y="15896"/>
                </a:cubicBezTo>
                <a:cubicBezTo>
                  <a:pt x="9868" y="15660"/>
                  <a:pt x="9825" y="15434"/>
                  <a:pt x="9879" y="15193"/>
                </a:cubicBezTo>
                <a:cubicBezTo>
                  <a:pt x="9892" y="15101"/>
                  <a:pt x="9987" y="14456"/>
                  <a:pt x="10000" y="14365"/>
                </a:cubicBezTo>
                <a:cubicBezTo>
                  <a:pt x="10027" y="13312"/>
                  <a:pt x="10097" y="12899"/>
                  <a:pt x="10231" y="11852"/>
                </a:cubicBezTo>
                <a:cubicBezTo>
                  <a:pt x="10257" y="11766"/>
                  <a:pt x="10376" y="11717"/>
                  <a:pt x="10469" y="11803"/>
                </a:cubicBezTo>
                <a:cubicBezTo>
                  <a:pt x="11207" y="12464"/>
                  <a:pt x="11555" y="12812"/>
                  <a:pt x="12145" y="13452"/>
                </a:cubicBezTo>
                <a:cubicBezTo>
                  <a:pt x="12615" y="13962"/>
                  <a:pt x="13770" y="15290"/>
                  <a:pt x="13851" y="15532"/>
                </a:cubicBezTo>
                <a:cubicBezTo>
                  <a:pt x="13985" y="15978"/>
                  <a:pt x="14184" y="16417"/>
                  <a:pt x="14345" y="16965"/>
                </a:cubicBezTo>
                <a:cubicBezTo>
                  <a:pt x="14640" y="17948"/>
                  <a:pt x="15661" y="19270"/>
                  <a:pt x="15795" y="19517"/>
                </a:cubicBezTo>
                <a:cubicBezTo>
                  <a:pt x="15822" y="19565"/>
                  <a:pt x="15834" y="19592"/>
                  <a:pt x="15874" y="19630"/>
                </a:cubicBezTo>
                <a:cubicBezTo>
                  <a:pt x="15888" y="19640"/>
                  <a:pt x="16007" y="19658"/>
                  <a:pt x="16168" y="19663"/>
                </a:cubicBezTo>
                <a:cubicBezTo>
                  <a:pt x="16221" y="19851"/>
                  <a:pt x="16234" y="20173"/>
                  <a:pt x="15912" y="20420"/>
                </a:cubicBezTo>
                <a:cubicBezTo>
                  <a:pt x="15631" y="20641"/>
                  <a:pt x="16113" y="20946"/>
                  <a:pt x="16113" y="20946"/>
                </a:cubicBezTo>
                <a:cubicBezTo>
                  <a:pt x="16408" y="21042"/>
                  <a:pt x="16743" y="21091"/>
                  <a:pt x="17186" y="21080"/>
                </a:cubicBezTo>
                <a:cubicBezTo>
                  <a:pt x="17615" y="21075"/>
                  <a:pt x="17884" y="21161"/>
                  <a:pt x="17978" y="21187"/>
                </a:cubicBezTo>
                <a:cubicBezTo>
                  <a:pt x="18031" y="21204"/>
                  <a:pt x="18057" y="21209"/>
                  <a:pt x="18057" y="21209"/>
                </a:cubicBezTo>
                <a:cubicBezTo>
                  <a:pt x="18057" y="21209"/>
                  <a:pt x="19373" y="21440"/>
                  <a:pt x="20848" y="21344"/>
                </a:cubicBezTo>
                <a:cubicBezTo>
                  <a:pt x="21478" y="21317"/>
                  <a:pt x="21546" y="21161"/>
                  <a:pt x="21104" y="20946"/>
                </a:cubicBezTo>
                <a:cubicBezTo>
                  <a:pt x="20447" y="20618"/>
                  <a:pt x="19682" y="20571"/>
                  <a:pt x="19361" y="20367"/>
                </a:cubicBezTo>
                <a:cubicBezTo>
                  <a:pt x="18771" y="19991"/>
                  <a:pt x="18409" y="19910"/>
                  <a:pt x="18288" y="19620"/>
                </a:cubicBezTo>
                <a:cubicBezTo>
                  <a:pt x="18449" y="19598"/>
                  <a:pt x="18543" y="19583"/>
                  <a:pt x="18543" y="19583"/>
                </a:cubicBezTo>
                <a:cubicBezTo>
                  <a:pt x="18543" y="19583"/>
                  <a:pt x="18461" y="19087"/>
                  <a:pt x="18368" y="18765"/>
                </a:cubicBezTo>
                <a:cubicBezTo>
                  <a:pt x="18126" y="17922"/>
                  <a:pt x="18046" y="17332"/>
                  <a:pt x="17965" y="16870"/>
                </a:cubicBezTo>
                <a:cubicBezTo>
                  <a:pt x="17831" y="16053"/>
                  <a:pt x="17360" y="15671"/>
                  <a:pt x="17253" y="15402"/>
                </a:cubicBezTo>
                <a:cubicBezTo>
                  <a:pt x="16851" y="14452"/>
                  <a:pt x="16690" y="14372"/>
                  <a:pt x="16449" y="13378"/>
                </a:cubicBezTo>
                <a:cubicBezTo>
                  <a:pt x="16408" y="13195"/>
                  <a:pt x="16221" y="11911"/>
                  <a:pt x="15912" y="11159"/>
                </a:cubicBezTo>
                <a:cubicBezTo>
                  <a:pt x="15738" y="10734"/>
                  <a:pt x="15405" y="10370"/>
                  <a:pt x="15137" y="9967"/>
                </a:cubicBezTo>
                <a:cubicBezTo>
                  <a:pt x="15218" y="10096"/>
                  <a:pt x="15269" y="9913"/>
                  <a:pt x="15564" y="9886"/>
                </a:cubicBezTo>
                <a:cubicBezTo>
                  <a:pt x="16208" y="9832"/>
                  <a:pt x="16476" y="9686"/>
                  <a:pt x="16838" y="9498"/>
                </a:cubicBezTo>
                <a:cubicBezTo>
                  <a:pt x="17723" y="9020"/>
                  <a:pt x="20312" y="7812"/>
                  <a:pt x="20714" y="7469"/>
                </a:cubicBezTo>
                <a:cubicBezTo>
                  <a:pt x="20888" y="7318"/>
                  <a:pt x="21195" y="7000"/>
                  <a:pt x="21208" y="6839"/>
                </a:cubicBezTo>
                <a:cubicBezTo>
                  <a:pt x="21222" y="6646"/>
                  <a:pt x="20727" y="6421"/>
                  <a:pt x="20580" y="6292"/>
                </a:cubicBezTo>
                <a:cubicBezTo>
                  <a:pt x="20379" y="6120"/>
                  <a:pt x="19881" y="5825"/>
                  <a:pt x="19599" y="5669"/>
                </a:cubicBezTo>
                <a:cubicBezTo>
                  <a:pt x="18889" y="5277"/>
                  <a:pt x="18528" y="5179"/>
                  <a:pt x="17496" y="4690"/>
                </a:cubicBezTo>
                <a:cubicBezTo>
                  <a:pt x="17335" y="4615"/>
                  <a:pt x="16586" y="4008"/>
                  <a:pt x="15862" y="3884"/>
                </a:cubicBezTo>
                <a:cubicBezTo>
                  <a:pt x="15192" y="3766"/>
                  <a:pt x="13968" y="3767"/>
                  <a:pt x="13968" y="3767"/>
                </a:cubicBezTo>
                <a:cubicBezTo>
                  <a:pt x="14116" y="3536"/>
                  <a:pt x="13620" y="3418"/>
                  <a:pt x="13620" y="3149"/>
                </a:cubicBezTo>
                <a:cubicBezTo>
                  <a:pt x="13620" y="2607"/>
                  <a:pt x="15057" y="2853"/>
                  <a:pt x="13729" y="1365"/>
                </a:cubicBezTo>
                <a:cubicBezTo>
                  <a:pt x="13595" y="1220"/>
                  <a:pt x="13324" y="554"/>
                  <a:pt x="12426" y="334"/>
                </a:cubicBezTo>
                <a:cubicBezTo>
                  <a:pt x="12305" y="302"/>
                  <a:pt x="12051" y="279"/>
                  <a:pt x="11957" y="236"/>
                </a:cubicBezTo>
                <a:cubicBezTo>
                  <a:pt x="11796" y="172"/>
                  <a:pt x="11555" y="87"/>
                  <a:pt x="11219" y="38"/>
                </a:cubicBezTo>
                <a:cubicBezTo>
                  <a:pt x="11126" y="25"/>
                  <a:pt x="10968" y="9"/>
                  <a:pt x="10767" y="3"/>
                </a:cubicBezTo>
                <a:close/>
                <a:moveTo>
                  <a:pt x="15514" y="5645"/>
                </a:moveTo>
                <a:cubicBezTo>
                  <a:pt x="15647" y="5640"/>
                  <a:pt x="15796" y="5665"/>
                  <a:pt x="15967" y="5723"/>
                </a:cubicBezTo>
                <a:cubicBezTo>
                  <a:pt x="16731" y="5981"/>
                  <a:pt x="18812" y="6904"/>
                  <a:pt x="18812" y="7022"/>
                </a:cubicBezTo>
                <a:cubicBezTo>
                  <a:pt x="18812" y="7113"/>
                  <a:pt x="18490" y="7365"/>
                  <a:pt x="17806" y="7838"/>
                </a:cubicBezTo>
                <a:cubicBezTo>
                  <a:pt x="17350" y="8155"/>
                  <a:pt x="16894" y="8365"/>
                  <a:pt x="16264" y="8763"/>
                </a:cubicBezTo>
                <a:cubicBezTo>
                  <a:pt x="16224" y="8790"/>
                  <a:pt x="15967" y="8972"/>
                  <a:pt x="15686" y="8961"/>
                </a:cubicBezTo>
                <a:cubicBezTo>
                  <a:pt x="15686" y="8961"/>
                  <a:pt x="15299" y="8919"/>
                  <a:pt x="14923" y="8817"/>
                </a:cubicBezTo>
                <a:cubicBezTo>
                  <a:pt x="14575" y="8720"/>
                  <a:pt x="14186" y="8736"/>
                  <a:pt x="14186" y="8758"/>
                </a:cubicBezTo>
                <a:cubicBezTo>
                  <a:pt x="14186" y="8763"/>
                  <a:pt x="13824" y="8521"/>
                  <a:pt x="13851" y="8021"/>
                </a:cubicBezTo>
                <a:cubicBezTo>
                  <a:pt x="13891" y="7054"/>
                  <a:pt x="14277" y="6722"/>
                  <a:pt x="14559" y="6340"/>
                </a:cubicBezTo>
                <a:cubicBezTo>
                  <a:pt x="14861" y="5938"/>
                  <a:pt x="15116" y="5661"/>
                  <a:pt x="15514" y="5645"/>
                </a:cubicBezTo>
                <a:close/>
                <a:moveTo>
                  <a:pt x="5395" y="5887"/>
                </a:moveTo>
                <a:cubicBezTo>
                  <a:pt x="5545" y="5876"/>
                  <a:pt x="5689" y="5902"/>
                  <a:pt x="5722" y="6028"/>
                </a:cubicBezTo>
                <a:cubicBezTo>
                  <a:pt x="5749" y="6120"/>
                  <a:pt x="5832" y="6280"/>
                  <a:pt x="5886" y="6414"/>
                </a:cubicBezTo>
                <a:cubicBezTo>
                  <a:pt x="6060" y="6844"/>
                  <a:pt x="6366" y="6931"/>
                  <a:pt x="6393" y="7210"/>
                </a:cubicBezTo>
                <a:cubicBezTo>
                  <a:pt x="6527" y="8430"/>
                  <a:pt x="5806" y="8382"/>
                  <a:pt x="5404" y="8919"/>
                </a:cubicBezTo>
                <a:cubicBezTo>
                  <a:pt x="5337" y="8903"/>
                  <a:pt x="4707" y="8988"/>
                  <a:pt x="4130" y="9095"/>
                </a:cubicBezTo>
                <a:cubicBezTo>
                  <a:pt x="3419" y="8778"/>
                  <a:pt x="3068" y="7651"/>
                  <a:pt x="2559" y="7281"/>
                </a:cubicBezTo>
                <a:cubicBezTo>
                  <a:pt x="2291" y="7082"/>
                  <a:pt x="3164" y="6834"/>
                  <a:pt x="3807" y="6544"/>
                </a:cubicBezTo>
                <a:cubicBezTo>
                  <a:pt x="4304" y="6323"/>
                  <a:pt x="4516" y="6228"/>
                  <a:pt x="5052" y="5964"/>
                </a:cubicBezTo>
                <a:cubicBezTo>
                  <a:pt x="5092" y="5946"/>
                  <a:pt x="5246" y="5898"/>
                  <a:pt x="5395" y="5887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  <p:sp>
        <p:nvSpPr>
          <p:cNvPr id="129" name="Uomo"/>
          <p:cNvSpPr/>
          <p:nvPr/>
        </p:nvSpPr>
        <p:spPr>
          <a:xfrm>
            <a:off x="7307504" y="5551283"/>
            <a:ext cx="509655" cy="1315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0" h="21502" fill="norm" stroke="1" extrusionOk="0">
                <a:moveTo>
                  <a:pt x="10246" y="10"/>
                </a:moveTo>
                <a:cubicBezTo>
                  <a:pt x="9651" y="39"/>
                  <a:pt x="9052" y="142"/>
                  <a:pt x="8490" y="331"/>
                </a:cubicBezTo>
                <a:cubicBezTo>
                  <a:pt x="7409" y="697"/>
                  <a:pt x="7827" y="1471"/>
                  <a:pt x="7827" y="1471"/>
                </a:cubicBezTo>
                <a:cubicBezTo>
                  <a:pt x="7827" y="1471"/>
                  <a:pt x="7467" y="1472"/>
                  <a:pt x="7689" y="1837"/>
                </a:cubicBezTo>
                <a:cubicBezTo>
                  <a:pt x="7827" y="2069"/>
                  <a:pt x="7730" y="2122"/>
                  <a:pt x="8174" y="2197"/>
                </a:cubicBezTo>
                <a:cubicBezTo>
                  <a:pt x="8285" y="2477"/>
                  <a:pt x="8629" y="2493"/>
                  <a:pt x="8629" y="2983"/>
                </a:cubicBezTo>
                <a:cubicBezTo>
                  <a:pt x="8629" y="2988"/>
                  <a:pt x="8355" y="2978"/>
                  <a:pt x="8161" y="3134"/>
                </a:cubicBezTo>
                <a:cubicBezTo>
                  <a:pt x="8106" y="3177"/>
                  <a:pt x="8049" y="3322"/>
                  <a:pt x="7827" y="3359"/>
                </a:cubicBezTo>
                <a:cubicBezTo>
                  <a:pt x="6842" y="3542"/>
                  <a:pt x="4636" y="3731"/>
                  <a:pt x="4095" y="3941"/>
                </a:cubicBezTo>
                <a:cubicBezTo>
                  <a:pt x="3332" y="4237"/>
                  <a:pt x="185" y="6557"/>
                  <a:pt x="185" y="6783"/>
                </a:cubicBezTo>
                <a:cubicBezTo>
                  <a:pt x="185" y="7133"/>
                  <a:pt x="112" y="7369"/>
                  <a:pt x="306" y="7546"/>
                </a:cubicBezTo>
                <a:cubicBezTo>
                  <a:pt x="1138" y="8300"/>
                  <a:pt x="2140" y="9548"/>
                  <a:pt x="3388" y="10139"/>
                </a:cubicBezTo>
                <a:cubicBezTo>
                  <a:pt x="3555" y="10220"/>
                  <a:pt x="3874" y="10313"/>
                  <a:pt x="4290" y="10366"/>
                </a:cubicBezTo>
                <a:cubicBezTo>
                  <a:pt x="4706" y="10420"/>
                  <a:pt x="5414" y="10539"/>
                  <a:pt x="5400" y="10636"/>
                </a:cubicBezTo>
                <a:cubicBezTo>
                  <a:pt x="5261" y="11507"/>
                  <a:pt x="4984" y="13595"/>
                  <a:pt x="4775" y="14591"/>
                </a:cubicBezTo>
                <a:cubicBezTo>
                  <a:pt x="4637" y="15242"/>
                  <a:pt x="4526" y="15984"/>
                  <a:pt x="4429" y="16447"/>
                </a:cubicBezTo>
                <a:cubicBezTo>
                  <a:pt x="4262" y="17244"/>
                  <a:pt x="4221" y="18180"/>
                  <a:pt x="3666" y="19165"/>
                </a:cubicBezTo>
                <a:cubicBezTo>
                  <a:pt x="3416" y="19617"/>
                  <a:pt x="2972" y="20214"/>
                  <a:pt x="3250" y="20214"/>
                </a:cubicBezTo>
                <a:cubicBezTo>
                  <a:pt x="2833" y="20612"/>
                  <a:pt x="1236" y="20827"/>
                  <a:pt x="432" y="20913"/>
                </a:cubicBezTo>
                <a:cubicBezTo>
                  <a:pt x="154" y="20940"/>
                  <a:pt x="-25" y="21043"/>
                  <a:pt x="3" y="21156"/>
                </a:cubicBezTo>
                <a:lnTo>
                  <a:pt x="29" y="21225"/>
                </a:lnTo>
                <a:cubicBezTo>
                  <a:pt x="43" y="21311"/>
                  <a:pt x="324" y="21344"/>
                  <a:pt x="393" y="21344"/>
                </a:cubicBezTo>
                <a:cubicBezTo>
                  <a:pt x="837" y="21376"/>
                  <a:pt x="2207" y="21461"/>
                  <a:pt x="3206" y="21305"/>
                </a:cubicBezTo>
                <a:cubicBezTo>
                  <a:pt x="4371" y="21128"/>
                  <a:pt x="5857" y="21247"/>
                  <a:pt x="7008" y="21188"/>
                </a:cubicBezTo>
                <a:cubicBezTo>
                  <a:pt x="7355" y="21171"/>
                  <a:pt x="7398" y="20692"/>
                  <a:pt x="7259" y="20471"/>
                </a:cubicBezTo>
                <a:cubicBezTo>
                  <a:pt x="7218" y="20407"/>
                  <a:pt x="7134" y="20375"/>
                  <a:pt x="7134" y="20375"/>
                </a:cubicBezTo>
                <a:lnTo>
                  <a:pt x="7190" y="20412"/>
                </a:lnTo>
                <a:cubicBezTo>
                  <a:pt x="7773" y="20434"/>
                  <a:pt x="8367" y="17905"/>
                  <a:pt x="8742" y="15860"/>
                </a:cubicBezTo>
                <a:cubicBezTo>
                  <a:pt x="8908" y="14999"/>
                  <a:pt x="10033" y="13116"/>
                  <a:pt x="10394" y="12497"/>
                </a:cubicBezTo>
                <a:cubicBezTo>
                  <a:pt x="10421" y="12443"/>
                  <a:pt x="10630" y="12443"/>
                  <a:pt x="10658" y="12497"/>
                </a:cubicBezTo>
                <a:cubicBezTo>
                  <a:pt x="10880" y="12987"/>
                  <a:pt x="11168" y="14031"/>
                  <a:pt x="11473" y="14757"/>
                </a:cubicBezTo>
                <a:cubicBezTo>
                  <a:pt x="11542" y="14924"/>
                  <a:pt x="11753" y="15564"/>
                  <a:pt x="11781" y="15968"/>
                </a:cubicBezTo>
                <a:cubicBezTo>
                  <a:pt x="11892" y="17206"/>
                  <a:pt x="11572" y="19842"/>
                  <a:pt x="12002" y="20175"/>
                </a:cubicBezTo>
                <a:cubicBezTo>
                  <a:pt x="12002" y="20175"/>
                  <a:pt x="11906" y="20682"/>
                  <a:pt x="11490" y="21053"/>
                </a:cubicBezTo>
                <a:cubicBezTo>
                  <a:pt x="10908" y="21575"/>
                  <a:pt x="13763" y="21580"/>
                  <a:pt x="14568" y="21381"/>
                </a:cubicBezTo>
                <a:cubicBezTo>
                  <a:pt x="15608" y="21128"/>
                  <a:pt x="14986" y="20682"/>
                  <a:pt x="15028" y="20488"/>
                </a:cubicBezTo>
                <a:cubicBezTo>
                  <a:pt x="15125" y="20316"/>
                  <a:pt x="15333" y="20316"/>
                  <a:pt x="15444" y="19950"/>
                </a:cubicBezTo>
                <a:cubicBezTo>
                  <a:pt x="15763" y="18841"/>
                  <a:pt x="15485" y="17442"/>
                  <a:pt x="15513" y="16318"/>
                </a:cubicBezTo>
                <a:cubicBezTo>
                  <a:pt x="15527" y="15946"/>
                  <a:pt x="15886" y="15230"/>
                  <a:pt x="15886" y="14229"/>
                </a:cubicBezTo>
                <a:cubicBezTo>
                  <a:pt x="15886" y="13223"/>
                  <a:pt x="15888" y="12330"/>
                  <a:pt x="15721" y="11431"/>
                </a:cubicBezTo>
                <a:cubicBezTo>
                  <a:pt x="15610" y="10839"/>
                  <a:pt x="16110" y="10802"/>
                  <a:pt x="15652" y="10044"/>
                </a:cubicBezTo>
                <a:cubicBezTo>
                  <a:pt x="17247" y="10108"/>
                  <a:pt x="17453" y="10054"/>
                  <a:pt x="17967" y="9801"/>
                </a:cubicBezTo>
                <a:cubicBezTo>
                  <a:pt x="19312" y="9123"/>
                  <a:pt x="20798" y="7585"/>
                  <a:pt x="21062" y="7321"/>
                </a:cubicBezTo>
                <a:cubicBezTo>
                  <a:pt x="21575" y="7278"/>
                  <a:pt x="21546" y="6846"/>
                  <a:pt x="21296" y="6534"/>
                </a:cubicBezTo>
                <a:cubicBezTo>
                  <a:pt x="21226" y="6453"/>
                  <a:pt x="20909" y="6465"/>
                  <a:pt x="20854" y="6384"/>
                </a:cubicBezTo>
                <a:cubicBezTo>
                  <a:pt x="20424" y="5755"/>
                  <a:pt x="17691" y="4302"/>
                  <a:pt x="17247" y="3990"/>
                </a:cubicBezTo>
                <a:cubicBezTo>
                  <a:pt x="16859" y="3715"/>
                  <a:pt x="14264" y="3516"/>
                  <a:pt x="13376" y="3381"/>
                </a:cubicBezTo>
                <a:cubicBezTo>
                  <a:pt x="13237" y="3360"/>
                  <a:pt x="13085" y="3300"/>
                  <a:pt x="13029" y="3247"/>
                </a:cubicBezTo>
                <a:cubicBezTo>
                  <a:pt x="13001" y="3225"/>
                  <a:pt x="12988" y="3204"/>
                  <a:pt x="12960" y="3183"/>
                </a:cubicBezTo>
                <a:cubicBezTo>
                  <a:pt x="12724" y="2984"/>
                  <a:pt x="12392" y="2989"/>
                  <a:pt x="12392" y="2989"/>
                </a:cubicBezTo>
                <a:cubicBezTo>
                  <a:pt x="12350" y="2839"/>
                  <a:pt x="12319" y="2714"/>
                  <a:pt x="12444" y="2628"/>
                </a:cubicBezTo>
                <a:cubicBezTo>
                  <a:pt x="12610" y="2504"/>
                  <a:pt x="12750" y="2364"/>
                  <a:pt x="12847" y="2219"/>
                </a:cubicBezTo>
                <a:cubicBezTo>
                  <a:pt x="13041" y="2203"/>
                  <a:pt x="13196" y="2213"/>
                  <a:pt x="13376" y="1933"/>
                </a:cubicBezTo>
                <a:cubicBezTo>
                  <a:pt x="13445" y="1810"/>
                  <a:pt x="13748" y="1482"/>
                  <a:pt x="13276" y="1471"/>
                </a:cubicBezTo>
                <a:cubicBezTo>
                  <a:pt x="13373" y="1245"/>
                  <a:pt x="13679" y="444"/>
                  <a:pt x="12500" y="272"/>
                </a:cubicBezTo>
                <a:cubicBezTo>
                  <a:pt x="12154" y="223"/>
                  <a:pt x="12141" y="153"/>
                  <a:pt x="11989" y="126"/>
                </a:cubicBezTo>
                <a:cubicBezTo>
                  <a:pt x="11434" y="23"/>
                  <a:pt x="10841" y="-20"/>
                  <a:pt x="10246" y="10"/>
                </a:cubicBezTo>
                <a:close/>
                <a:moveTo>
                  <a:pt x="16042" y="6038"/>
                </a:moveTo>
                <a:cubicBezTo>
                  <a:pt x="16175" y="6060"/>
                  <a:pt x="16316" y="6123"/>
                  <a:pt x="16371" y="6147"/>
                </a:cubicBezTo>
                <a:cubicBezTo>
                  <a:pt x="17342" y="6567"/>
                  <a:pt x="18104" y="6825"/>
                  <a:pt x="18201" y="6955"/>
                </a:cubicBezTo>
                <a:cubicBezTo>
                  <a:pt x="18270" y="7186"/>
                  <a:pt x="18326" y="7449"/>
                  <a:pt x="18326" y="7449"/>
                </a:cubicBezTo>
                <a:cubicBezTo>
                  <a:pt x="18326" y="7449"/>
                  <a:pt x="17454" y="9005"/>
                  <a:pt x="17052" y="9124"/>
                </a:cubicBezTo>
                <a:cubicBezTo>
                  <a:pt x="16802" y="9205"/>
                  <a:pt x="15790" y="8946"/>
                  <a:pt x="15236" y="8972"/>
                </a:cubicBezTo>
                <a:cubicBezTo>
                  <a:pt x="15236" y="8703"/>
                  <a:pt x="15249" y="8450"/>
                  <a:pt x="15305" y="7950"/>
                </a:cubicBezTo>
                <a:cubicBezTo>
                  <a:pt x="15374" y="7347"/>
                  <a:pt x="15692" y="6443"/>
                  <a:pt x="15747" y="6174"/>
                </a:cubicBezTo>
                <a:cubicBezTo>
                  <a:pt x="15782" y="6034"/>
                  <a:pt x="15908" y="6016"/>
                  <a:pt x="16042" y="6038"/>
                </a:cubicBezTo>
                <a:close/>
                <a:moveTo>
                  <a:pt x="5001" y="6053"/>
                </a:moveTo>
                <a:cubicBezTo>
                  <a:pt x="5137" y="6043"/>
                  <a:pt x="5286" y="6074"/>
                  <a:pt x="5317" y="6131"/>
                </a:cubicBezTo>
                <a:cubicBezTo>
                  <a:pt x="5456" y="6389"/>
                  <a:pt x="5454" y="6740"/>
                  <a:pt x="5551" y="7133"/>
                </a:cubicBezTo>
                <a:cubicBezTo>
                  <a:pt x="5704" y="7752"/>
                  <a:pt x="5968" y="8369"/>
                  <a:pt x="5898" y="8735"/>
                </a:cubicBezTo>
                <a:cubicBezTo>
                  <a:pt x="5870" y="8918"/>
                  <a:pt x="5912" y="9091"/>
                  <a:pt x="5898" y="9107"/>
                </a:cubicBezTo>
                <a:cubicBezTo>
                  <a:pt x="5898" y="9107"/>
                  <a:pt x="5413" y="9295"/>
                  <a:pt x="5205" y="9322"/>
                </a:cubicBezTo>
                <a:cubicBezTo>
                  <a:pt x="4899" y="9355"/>
                  <a:pt x="4593" y="9462"/>
                  <a:pt x="4537" y="9430"/>
                </a:cubicBezTo>
                <a:cubicBezTo>
                  <a:pt x="4149" y="9150"/>
                  <a:pt x="3152" y="7622"/>
                  <a:pt x="3042" y="7385"/>
                </a:cubicBezTo>
                <a:cubicBezTo>
                  <a:pt x="3097" y="7251"/>
                  <a:pt x="3139" y="7062"/>
                  <a:pt x="3167" y="6965"/>
                </a:cubicBezTo>
                <a:cubicBezTo>
                  <a:pt x="3181" y="6922"/>
                  <a:pt x="3206" y="6884"/>
                  <a:pt x="3276" y="6852"/>
                </a:cubicBezTo>
                <a:cubicBezTo>
                  <a:pt x="3539" y="6701"/>
                  <a:pt x="4330" y="6260"/>
                  <a:pt x="4871" y="6077"/>
                </a:cubicBezTo>
                <a:cubicBezTo>
                  <a:pt x="4909" y="6063"/>
                  <a:pt x="4955" y="6057"/>
                  <a:pt x="5001" y="6053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  <p:sp>
        <p:nvSpPr>
          <p:cNvPr id="130" name="Atomo"/>
          <p:cNvSpPr/>
          <p:nvPr/>
        </p:nvSpPr>
        <p:spPr>
          <a:xfrm>
            <a:off x="6770079" y="5712415"/>
            <a:ext cx="373889" cy="4211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48" h="21600" fill="norm" stroke="1" extrusionOk="0">
                <a:moveTo>
                  <a:pt x="10524" y="0"/>
                </a:moveTo>
                <a:cubicBezTo>
                  <a:pt x="9635" y="0"/>
                  <a:pt x="8359" y="577"/>
                  <a:pt x="7326" y="3327"/>
                </a:cubicBezTo>
                <a:cubicBezTo>
                  <a:pt x="7137" y="3832"/>
                  <a:pt x="6970" y="4380"/>
                  <a:pt x="6824" y="4961"/>
                </a:cubicBezTo>
                <a:cubicBezTo>
                  <a:pt x="6200" y="4785"/>
                  <a:pt x="5595" y="4643"/>
                  <a:pt x="5020" y="4540"/>
                </a:cubicBezTo>
                <a:cubicBezTo>
                  <a:pt x="1890" y="3980"/>
                  <a:pt x="703" y="4698"/>
                  <a:pt x="258" y="5400"/>
                </a:cubicBezTo>
                <a:cubicBezTo>
                  <a:pt x="-186" y="6101"/>
                  <a:pt x="-276" y="7396"/>
                  <a:pt x="1822" y="9586"/>
                </a:cubicBezTo>
                <a:cubicBezTo>
                  <a:pt x="2207" y="9988"/>
                  <a:pt x="2643" y="10394"/>
                  <a:pt x="3123" y="10799"/>
                </a:cubicBezTo>
                <a:cubicBezTo>
                  <a:pt x="2644" y="11204"/>
                  <a:pt x="2207" y="11610"/>
                  <a:pt x="1822" y="12013"/>
                </a:cubicBezTo>
                <a:cubicBezTo>
                  <a:pt x="-276" y="14202"/>
                  <a:pt x="-186" y="15499"/>
                  <a:pt x="258" y="16200"/>
                </a:cubicBezTo>
                <a:cubicBezTo>
                  <a:pt x="591" y="16726"/>
                  <a:pt x="1341" y="17260"/>
                  <a:pt x="3011" y="17260"/>
                </a:cubicBezTo>
                <a:cubicBezTo>
                  <a:pt x="3571" y="17260"/>
                  <a:pt x="4234" y="17200"/>
                  <a:pt x="5020" y="17060"/>
                </a:cubicBezTo>
                <a:cubicBezTo>
                  <a:pt x="5595" y="16957"/>
                  <a:pt x="6200" y="16815"/>
                  <a:pt x="6824" y="16639"/>
                </a:cubicBezTo>
                <a:cubicBezTo>
                  <a:pt x="6970" y="17220"/>
                  <a:pt x="7137" y="17766"/>
                  <a:pt x="7326" y="18271"/>
                </a:cubicBezTo>
                <a:cubicBezTo>
                  <a:pt x="8359" y="21022"/>
                  <a:pt x="9635" y="21600"/>
                  <a:pt x="10524" y="21600"/>
                </a:cubicBezTo>
                <a:cubicBezTo>
                  <a:pt x="11413" y="21600"/>
                  <a:pt x="12689" y="21022"/>
                  <a:pt x="13722" y="18271"/>
                </a:cubicBezTo>
                <a:cubicBezTo>
                  <a:pt x="13911" y="17766"/>
                  <a:pt x="14080" y="17220"/>
                  <a:pt x="14226" y="16639"/>
                </a:cubicBezTo>
                <a:cubicBezTo>
                  <a:pt x="14850" y="16815"/>
                  <a:pt x="15453" y="16957"/>
                  <a:pt x="16028" y="17060"/>
                </a:cubicBezTo>
                <a:cubicBezTo>
                  <a:pt x="16814" y="17200"/>
                  <a:pt x="17479" y="17260"/>
                  <a:pt x="18038" y="17260"/>
                </a:cubicBezTo>
                <a:cubicBezTo>
                  <a:pt x="19709" y="17260"/>
                  <a:pt x="20457" y="16726"/>
                  <a:pt x="20790" y="16200"/>
                </a:cubicBezTo>
                <a:cubicBezTo>
                  <a:pt x="21234" y="15499"/>
                  <a:pt x="21324" y="14202"/>
                  <a:pt x="19226" y="12013"/>
                </a:cubicBezTo>
                <a:cubicBezTo>
                  <a:pt x="18841" y="11610"/>
                  <a:pt x="18405" y="11204"/>
                  <a:pt x="17925" y="10799"/>
                </a:cubicBezTo>
                <a:cubicBezTo>
                  <a:pt x="18404" y="10394"/>
                  <a:pt x="18841" y="9988"/>
                  <a:pt x="19226" y="9586"/>
                </a:cubicBezTo>
                <a:cubicBezTo>
                  <a:pt x="21324" y="7396"/>
                  <a:pt x="21234" y="6101"/>
                  <a:pt x="20790" y="5400"/>
                </a:cubicBezTo>
                <a:cubicBezTo>
                  <a:pt x="20345" y="4698"/>
                  <a:pt x="19158" y="3980"/>
                  <a:pt x="16028" y="4540"/>
                </a:cubicBezTo>
                <a:cubicBezTo>
                  <a:pt x="15453" y="4643"/>
                  <a:pt x="14850" y="4785"/>
                  <a:pt x="14226" y="4961"/>
                </a:cubicBezTo>
                <a:cubicBezTo>
                  <a:pt x="14080" y="4380"/>
                  <a:pt x="13911" y="3832"/>
                  <a:pt x="13722" y="3327"/>
                </a:cubicBezTo>
                <a:cubicBezTo>
                  <a:pt x="12689" y="577"/>
                  <a:pt x="11413" y="0"/>
                  <a:pt x="10524" y="0"/>
                </a:cubicBezTo>
                <a:close/>
                <a:moveTo>
                  <a:pt x="10524" y="856"/>
                </a:moveTo>
                <a:cubicBezTo>
                  <a:pt x="11556" y="856"/>
                  <a:pt x="12661" y="2513"/>
                  <a:pt x="13329" y="5231"/>
                </a:cubicBezTo>
                <a:cubicBezTo>
                  <a:pt x="12420" y="5525"/>
                  <a:pt x="11478" y="5885"/>
                  <a:pt x="10524" y="6304"/>
                </a:cubicBezTo>
                <a:cubicBezTo>
                  <a:pt x="9571" y="5885"/>
                  <a:pt x="8628" y="5525"/>
                  <a:pt x="7719" y="5231"/>
                </a:cubicBezTo>
                <a:cubicBezTo>
                  <a:pt x="8386" y="2513"/>
                  <a:pt x="9492" y="856"/>
                  <a:pt x="10524" y="856"/>
                </a:cubicBezTo>
                <a:close/>
                <a:moveTo>
                  <a:pt x="3015" y="5197"/>
                </a:moveTo>
                <a:cubicBezTo>
                  <a:pt x="3968" y="5197"/>
                  <a:pt x="5206" y="5394"/>
                  <a:pt x="6633" y="5801"/>
                </a:cubicBezTo>
                <a:cubicBezTo>
                  <a:pt x="6458" y="6665"/>
                  <a:pt x="6330" y="7591"/>
                  <a:pt x="6252" y="8553"/>
                </a:cubicBezTo>
                <a:cubicBezTo>
                  <a:pt x="5377" y="9095"/>
                  <a:pt x="4562" y="9658"/>
                  <a:pt x="3828" y="10229"/>
                </a:cubicBezTo>
                <a:cubicBezTo>
                  <a:pt x="3348" y="9826"/>
                  <a:pt x="2912" y="9422"/>
                  <a:pt x="2530" y="9023"/>
                </a:cubicBezTo>
                <a:cubicBezTo>
                  <a:pt x="1217" y="7653"/>
                  <a:pt x="672" y="6459"/>
                  <a:pt x="1072" y="5828"/>
                </a:cubicBezTo>
                <a:cubicBezTo>
                  <a:pt x="1335" y="5413"/>
                  <a:pt x="2020" y="5197"/>
                  <a:pt x="3015" y="5197"/>
                </a:cubicBezTo>
                <a:close/>
                <a:moveTo>
                  <a:pt x="18035" y="5197"/>
                </a:moveTo>
                <a:cubicBezTo>
                  <a:pt x="19030" y="5197"/>
                  <a:pt x="19713" y="5413"/>
                  <a:pt x="19976" y="5828"/>
                </a:cubicBezTo>
                <a:cubicBezTo>
                  <a:pt x="20376" y="6459"/>
                  <a:pt x="19831" y="7653"/>
                  <a:pt x="18518" y="9023"/>
                </a:cubicBezTo>
                <a:cubicBezTo>
                  <a:pt x="18136" y="9422"/>
                  <a:pt x="17702" y="9826"/>
                  <a:pt x="17221" y="10229"/>
                </a:cubicBezTo>
                <a:cubicBezTo>
                  <a:pt x="16488" y="9658"/>
                  <a:pt x="15673" y="9095"/>
                  <a:pt x="14798" y="8553"/>
                </a:cubicBezTo>
                <a:cubicBezTo>
                  <a:pt x="14720" y="7591"/>
                  <a:pt x="14590" y="6665"/>
                  <a:pt x="14415" y="5801"/>
                </a:cubicBezTo>
                <a:cubicBezTo>
                  <a:pt x="15842" y="5394"/>
                  <a:pt x="17082" y="5197"/>
                  <a:pt x="18035" y="5197"/>
                </a:cubicBezTo>
                <a:close/>
                <a:moveTo>
                  <a:pt x="7532" y="6078"/>
                </a:moveTo>
                <a:cubicBezTo>
                  <a:pt x="8148" y="6281"/>
                  <a:pt x="8794" y="6520"/>
                  <a:pt x="9461" y="6795"/>
                </a:cubicBezTo>
                <a:cubicBezTo>
                  <a:pt x="9088" y="6975"/>
                  <a:pt x="8715" y="7162"/>
                  <a:pt x="8343" y="7358"/>
                </a:cubicBezTo>
                <a:cubicBezTo>
                  <a:pt x="7971" y="7553"/>
                  <a:pt x="7605" y="7754"/>
                  <a:pt x="7248" y="7958"/>
                </a:cubicBezTo>
                <a:cubicBezTo>
                  <a:pt x="7320" y="7295"/>
                  <a:pt x="7416" y="6666"/>
                  <a:pt x="7532" y="6078"/>
                </a:cubicBezTo>
                <a:close/>
                <a:moveTo>
                  <a:pt x="13516" y="6078"/>
                </a:moveTo>
                <a:cubicBezTo>
                  <a:pt x="13632" y="6666"/>
                  <a:pt x="13728" y="7295"/>
                  <a:pt x="13800" y="7958"/>
                </a:cubicBezTo>
                <a:cubicBezTo>
                  <a:pt x="13443" y="7754"/>
                  <a:pt x="13078" y="7553"/>
                  <a:pt x="12706" y="7358"/>
                </a:cubicBezTo>
                <a:cubicBezTo>
                  <a:pt x="12335" y="7162"/>
                  <a:pt x="11962" y="6975"/>
                  <a:pt x="11589" y="6795"/>
                </a:cubicBezTo>
                <a:cubicBezTo>
                  <a:pt x="12256" y="6520"/>
                  <a:pt x="12900" y="6281"/>
                  <a:pt x="13516" y="6078"/>
                </a:cubicBezTo>
                <a:close/>
                <a:moveTo>
                  <a:pt x="10524" y="7258"/>
                </a:moveTo>
                <a:cubicBezTo>
                  <a:pt x="11084" y="7514"/>
                  <a:pt x="11656" y="7793"/>
                  <a:pt x="12236" y="8099"/>
                </a:cubicBezTo>
                <a:cubicBezTo>
                  <a:pt x="12807" y="8399"/>
                  <a:pt x="13361" y="8709"/>
                  <a:pt x="13892" y="9029"/>
                </a:cubicBezTo>
                <a:cubicBezTo>
                  <a:pt x="13929" y="9598"/>
                  <a:pt x="13948" y="10189"/>
                  <a:pt x="13948" y="10799"/>
                </a:cubicBezTo>
                <a:cubicBezTo>
                  <a:pt x="13948" y="11410"/>
                  <a:pt x="13927" y="12000"/>
                  <a:pt x="13890" y="12570"/>
                </a:cubicBezTo>
                <a:cubicBezTo>
                  <a:pt x="13359" y="12889"/>
                  <a:pt x="12806" y="13201"/>
                  <a:pt x="12236" y="13501"/>
                </a:cubicBezTo>
                <a:cubicBezTo>
                  <a:pt x="11655" y="13807"/>
                  <a:pt x="11084" y="14087"/>
                  <a:pt x="10524" y="14342"/>
                </a:cubicBezTo>
                <a:cubicBezTo>
                  <a:pt x="9964" y="14087"/>
                  <a:pt x="9393" y="13807"/>
                  <a:pt x="8812" y="13501"/>
                </a:cubicBezTo>
                <a:cubicBezTo>
                  <a:pt x="8241" y="13201"/>
                  <a:pt x="7689" y="12891"/>
                  <a:pt x="7158" y="12571"/>
                </a:cubicBezTo>
                <a:cubicBezTo>
                  <a:pt x="7121" y="12002"/>
                  <a:pt x="7100" y="11410"/>
                  <a:pt x="7100" y="10799"/>
                </a:cubicBezTo>
                <a:cubicBezTo>
                  <a:pt x="7100" y="10189"/>
                  <a:pt x="7121" y="9598"/>
                  <a:pt x="7158" y="9029"/>
                </a:cubicBezTo>
                <a:cubicBezTo>
                  <a:pt x="7689" y="8709"/>
                  <a:pt x="8241" y="8399"/>
                  <a:pt x="8812" y="8099"/>
                </a:cubicBezTo>
                <a:cubicBezTo>
                  <a:pt x="9393" y="7793"/>
                  <a:pt x="9964" y="7514"/>
                  <a:pt x="10524" y="7258"/>
                </a:cubicBezTo>
                <a:close/>
                <a:moveTo>
                  <a:pt x="10524" y="9608"/>
                </a:moveTo>
                <a:cubicBezTo>
                  <a:pt x="10189" y="9608"/>
                  <a:pt x="9855" y="9724"/>
                  <a:pt x="9600" y="9957"/>
                </a:cubicBezTo>
                <a:cubicBezTo>
                  <a:pt x="9089" y="10422"/>
                  <a:pt x="9089" y="11178"/>
                  <a:pt x="9600" y="11643"/>
                </a:cubicBezTo>
                <a:cubicBezTo>
                  <a:pt x="10110" y="12108"/>
                  <a:pt x="10938" y="12108"/>
                  <a:pt x="11448" y="11643"/>
                </a:cubicBezTo>
                <a:cubicBezTo>
                  <a:pt x="11959" y="11178"/>
                  <a:pt x="11959" y="10422"/>
                  <a:pt x="11448" y="9957"/>
                </a:cubicBezTo>
                <a:cubicBezTo>
                  <a:pt x="11193" y="9724"/>
                  <a:pt x="10859" y="9608"/>
                  <a:pt x="10524" y="9608"/>
                </a:cubicBezTo>
                <a:close/>
                <a:moveTo>
                  <a:pt x="6185" y="9638"/>
                </a:moveTo>
                <a:cubicBezTo>
                  <a:pt x="6169" y="10021"/>
                  <a:pt x="6161" y="10408"/>
                  <a:pt x="6161" y="10799"/>
                </a:cubicBezTo>
                <a:cubicBezTo>
                  <a:pt x="6161" y="11190"/>
                  <a:pt x="6169" y="11579"/>
                  <a:pt x="6185" y="11962"/>
                </a:cubicBezTo>
                <a:cubicBezTo>
                  <a:pt x="5601" y="11581"/>
                  <a:pt x="5050" y="11191"/>
                  <a:pt x="4540" y="10799"/>
                </a:cubicBezTo>
                <a:cubicBezTo>
                  <a:pt x="5050" y="10407"/>
                  <a:pt x="5601" y="10019"/>
                  <a:pt x="6185" y="9638"/>
                </a:cubicBezTo>
                <a:close/>
                <a:moveTo>
                  <a:pt x="14863" y="9638"/>
                </a:moveTo>
                <a:cubicBezTo>
                  <a:pt x="15447" y="10019"/>
                  <a:pt x="15998" y="10407"/>
                  <a:pt x="16508" y="10799"/>
                </a:cubicBezTo>
                <a:cubicBezTo>
                  <a:pt x="15998" y="11191"/>
                  <a:pt x="15447" y="11581"/>
                  <a:pt x="14863" y="11962"/>
                </a:cubicBezTo>
                <a:cubicBezTo>
                  <a:pt x="14879" y="11579"/>
                  <a:pt x="14887" y="11190"/>
                  <a:pt x="14887" y="10799"/>
                </a:cubicBezTo>
                <a:cubicBezTo>
                  <a:pt x="14887" y="10408"/>
                  <a:pt x="14879" y="10021"/>
                  <a:pt x="14863" y="9638"/>
                </a:cubicBezTo>
                <a:close/>
                <a:moveTo>
                  <a:pt x="3828" y="11371"/>
                </a:moveTo>
                <a:cubicBezTo>
                  <a:pt x="4562" y="11942"/>
                  <a:pt x="5377" y="12505"/>
                  <a:pt x="6252" y="13047"/>
                </a:cubicBezTo>
                <a:cubicBezTo>
                  <a:pt x="6330" y="14009"/>
                  <a:pt x="6458" y="14933"/>
                  <a:pt x="6633" y="15797"/>
                </a:cubicBezTo>
                <a:cubicBezTo>
                  <a:pt x="5206" y="16204"/>
                  <a:pt x="3968" y="16403"/>
                  <a:pt x="3015" y="16403"/>
                </a:cubicBezTo>
                <a:cubicBezTo>
                  <a:pt x="2020" y="16403"/>
                  <a:pt x="1335" y="16187"/>
                  <a:pt x="1072" y="15772"/>
                </a:cubicBezTo>
                <a:cubicBezTo>
                  <a:pt x="672" y="15141"/>
                  <a:pt x="1217" y="13947"/>
                  <a:pt x="2530" y="12577"/>
                </a:cubicBezTo>
                <a:cubicBezTo>
                  <a:pt x="2912" y="12178"/>
                  <a:pt x="3348" y="11774"/>
                  <a:pt x="3828" y="11371"/>
                </a:cubicBezTo>
                <a:close/>
                <a:moveTo>
                  <a:pt x="17220" y="11371"/>
                </a:moveTo>
                <a:cubicBezTo>
                  <a:pt x="17700" y="11774"/>
                  <a:pt x="18136" y="12178"/>
                  <a:pt x="18518" y="12577"/>
                </a:cubicBezTo>
                <a:cubicBezTo>
                  <a:pt x="19831" y="13947"/>
                  <a:pt x="20376" y="15141"/>
                  <a:pt x="19976" y="15772"/>
                </a:cubicBezTo>
                <a:cubicBezTo>
                  <a:pt x="19713" y="16187"/>
                  <a:pt x="19030" y="16403"/>
                  <a:pt x="18035" y="16403"/>
                </a:cubicBezTo>
                <a:cubicBezTo>
                  <a:pt x="17082" y="16403"/>
                  <a:pt x="15842" y="16204"/>
                  <a:pt x="14415" y="15797"/>
                </a:cubicBezTo>
                <a:cubicBezTo>
                  <a:pt x="14590" y="14933"/>
                  <a:pt x="14718" y="14009"/>
                  <a:pt x="14796" y="13047"/>
                </a:cubicBezTo>
                <a:cubicBezTo>
                  <a:pt x="15671" y="12505"/>
                  <a:pt x="16486" y="11942"/>
                  <a:pt x="17220" y="11371"/>
                </a:cubicBezTo>
                <a:close/>
                <a:moveTo>
                  <a:pt x="7248" y="13642"/>
                </a:moveTo>
                <a:cubicBezTo>
                  <a:pt x="7605" y="13846"/>
                  <a:pt x="7971" y="14047"/>
                  <a:pt x="8343" y="14242"/>
                </a:cubicBezTo>
                <a:cubicBezTo>
                  <a:pt x="8715" y="14438"/>
                  <a:pt x="9088" y="14625"/>
                  <a:pt x="9461" y="14805"/>
                </a:cubicBezTo>
                <a:cubicBezTo>
                  <a:pt x="8794" y="15080"/>
                  <a:pt x="8148" y="15319"/>
                  <a:pt x="7532" y="15522"/>
                </a:cubicBezTo>
                <a:cubicBezTo>
                  <a:pt x="7416" y="14934"/>
                  <a:pt x="7320" y="14305"/>
                  <a:pt x="7248" y="13642"/>
                </a:cubicBezTo>
                <a:close/>
                <a:moveTo>
                  <a:pt x="13800" y="13642"/>
                </a:moveTo>
                <a:cubicBezTo>
                  <a:pt x="13728" y="14305"/>
                  <a:pt x="13632" y="14934"/>
                  <a:pt x="13516" y="15522"/>
                </a:cubicBezTo>
                <a:cubicBezTo>
                  <a:pt x="12900" y="15319"/>
                  <a:pt x="12256" y="15080"/>
                  <a:pt x="11589" y="14805"/>
                </a:cubicBezTo>
                <a:cubicBezTo>
                  <a:pt x="11962" y="14625"/>
                  <a:pt x="12335" y="14438"/>
                  <a:pt x="12706" y="14242"/>
                </a:cubicBezTo>
                <a:cubicBezTo>
                  <a:pt x="13078" y="14047"/>
                  <a:pt x="13443" y="13846"/>
                  <a:pt x="13800" y="13642"/>
                </a:cubicBezTo>
                <a:close/>
                <a:moveTo>
                  <a:pt x="10524" y="15294"/>
                </a:moveTo>
                <a:cubicBezTo>
                  <a:pt x="11478" y="15713"/>
                  <a:pt x="12420" y="16075"/>
                  <a:pt x="13329" y="16369"/>
                </a:cubicBezTo>
                <a:cubicBezTo>
                  <a:pt x="12661" y="19087"/>
                  <a:pt x="11556" y="20744"/>
                  <a:pt x="10524" y="20744"/>
                </a:cubicBezTo>
                <a:cubicBezTo>
                  <a:pt x="9492" y="20744"/>
                  <a:pt x="8386" y="19087"/>
                  <a:pt x="7719" y="16369"/>
                </a:cubicBezTo>
                <a:cubicBezTo>
                  <a:pt x="8628" y="16075"/>
                  <a:pt x="9571" y="15713"/>
                  <a:pt x="10524" y="15294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9" grpId="2"/>
      <p:bldP build="whole" bldLvl="1" animBg="1" rev="0" advAuto="0" spid="12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105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itle 1"/>
          <p:cNvSpPr txBox="1"/>
          <p:nvPr>
            <p:ph type="title"/>
          </p:nvPr>
        </p:nvSpPr>
        <p:spPr>
          <a:xfrm>
            <a:off x="605090" y="157882"/>
            <a:ext cx="8229601" cy="11430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Legge italiana sull’IA (2025)</a:t>
            </a:r>
          </a:p>
        </p:txBody>
      </p:sp>
      <p:sp>
        <p:nvSpPr>
          <p:cNvPr id="133" name="Content Placeholder 2"/>
          <p:cNvSpPr txBox="1"/>
          <p:nvPr>
            <p:ph type="body" idx="1"/>
          </p:nvPr>
        </p:nvSpPr>
        <p:spPr>
          <a:xfrm>
            <a:off x="457200" y="1166018"/>
            <a:ext cx="8229600" cy="4525964"/>
          </a:xfrm>
          <a:prstGeom prst="rect">
            <a:avLst/>
          </a:prstGeom>
        </p:spPr>
        <p:txBody>
          <a:bodyPr/>
          <a:lstStyle/>
          <a:p>
            <a:pPr marL="276891" indent="-276891" defTabSz="347472">
              <a:spcBef>
                <a:spcPts val="500"/>
              </a:spcBef>
              <a:defRPr sz="2584">
                <a:ln>
                  <a:noFill/>
                </a:ln>
              </a:defRPr>
            </a:pPr>
            <a:r>
              <a:t>Il 17 settembre approvata la legge italiana sull’IA. Obiettivo definire una normativa organica ed efficaci strumenti di tutela per i cittadini. E’ coordinata con l’</a:t>
            </a:r>
            <a:r>
              <a:rPr i="1"/>
              <a:t>AI Act </a:t>
            </a:r>
            <a:r>
              <a:t>e lo integra</a:t>
            </a:r>
            <a:r>
              <a:rPr i="1"/>
              <a:t> </a:t>
            </a:r>
            <a:r>
              <a:t>negli spazi riservati al diritto interno </a:t>
            </a:r>
          </a:p>
          <a:p>
            <a:pPr marL="276891" indent="-276891" defTabSz="347472">
              <a:spcBef>
                <a:spcPts val="500"/>
              </a:spcBef>
              <a:defRPr sz="2584">
                <a:ln>
                  <a:noFill/>
                </a:ln>
              </a:defRPr>
            </a:pPr>
            <a:r>
              <a:t>La legge introduce principi in materia di ricerca, sviluppo e adozione di sistemi e modelli di IA per promuoverne un utilizzo corretto, trasparente e responsabile, in una dimensione antropocentrica</a:t>
            </a:r>
          </a:p>
          <a:p>
            <a:pPr marL="276891" indent="-276891" defTabSz="347472">
              <a:spcBef>
                <a:spcPts val="500"/>
              </a:spcBef>
              <a:defRPr sz="2584">
                <a:ln>
                  <a:noFill/>
                </a:ln>
              </a:defRPr>
            </a:pPr>
            <a:r>
              <a:t>Definito un sistema di vigilanza articolato con ruoli attribuiti ad AgID, ACN, Banca d’Italia, CONSOB e IVASS, cui si aggiungono GPDP e AGCom</a:t>
            </a:r>
          </a:p>
        </p:txBody>
      </p:sp>
      <p:sp>
        <p:nvSpPr>
          <p:cNvPr id="134" name="Numero diapositiva"/>
          <p:cNvSpPr txBox="1"/>
          <p:nvPr>
            <p:ph type="sldNum" sz="quarter" idx="2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35" name="Cornice decorata"/>
          <p:cNvSpPr/>
          <p:nvPr/>
        </p:nvSpPr>
        <p:spPr>
          <a:xfrm>
            <a:off x="6671662" y="5607113"/>
            <a:ext cx="1199810" cy="11995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69" h="21469" fill="norm" stroke="1" extrusionOk="0">
                <a:moveTo>
                  <a:pt x="2365" y="3"/>
                </a:moveTo>
                <a:cubicBezTo>
                  <a:pt x="2302" y="-1"/>
                  <a:pt x="2238" y="3"/>
                  <a:pt x="2176" y="26"/>
                </a:cubicBezTo>
                <a:cubicBezTo>
                  <a:pt x="1930" y="117"/>
                  <a:pt x="1889" y="290"/>
                  <a:pt x="1719" y="301"/>
                </a:cubicBezTo>
                <a:cubicBezTo>
                  <a:pt x="1549" y="312"/>
                  <a:pt x="1269" y="39"/>
                  <a:pt x="895" y="39"/>
                </a:cubicBezTo>
                <a:cubicBezTo>
                  <a:pt x="521" y="39"/>
                  <a:pt x="148" y="143"/>
                  <a:pt x="148" y="143"/>
                </a:cubicBezTo>
                <a:cubicBezTo>
                  <a:pt x="148" y="143"/>
                  <a:pt x="39" y="513"/>
                  <a:pt x="39" y="887"/>
                </a:cubicBezTo>
                <a:cubicBezTo>
                  <a:pt x="39" y="1261"/>
                  <a:pt x="312" y="1543"/>
                  <a:pt x="301" y="1713"/>
                </a:cubicBezTo>
                <a:cubicBezTo>
                  <a:pt x="290" y="1883"/>
                  <a:pt x="117" y="1924"/>
                  <a:pt x="26" y="2170"/>
                </a:cubicBezTo>
                <a:cubicBezTo>
                  <a:pt x="-65" y="2417"/>
                  <a:pt x="116" y="2716"/>
                  <a:pt x="116" y="2716"/>
                </a:cubicBezTo>
                <a:cubicBezTo>
                  <a:pt x="116" y="2716"/>
                  <a:pt x="362" y="2567"/>
                  <a:pt x="358" y="2788"/>
                </a:cubicBezTo>
                <a:cubicBezTo>
                  <a:pt x="354" y="3009"/>
                  <a:pt x="116" y="2870"/>
                  <a:pt x="116" y="2870"/>
                </a:cubicBezTo>
                <a:cubicBezTo>
                  <a:pt x="116" y="2870"/>
                  <a:pt x="-63" y="3091"/>
                  <a:pt x="39" y="3380"/>
                </a:cubicBezTo>
                <a:cubicBezTo>
                  <a:pt x="141" y="3669"/>
                  <a:pt x="532" y="3941"/>
                  <a:pt x="311" y="4111"/>
                </a:cubicBezTo>
                <a:cubicBezTo>
                  <a:pt x="90" y="4281"/>
                  <a:pt x="40" y="4724"/>
                  <a:pt x="176" y="4979"/>
                </a:cubicBezTo>
                <a:cubicBezTo>
                  <a:pt x="422" y="4745"/>
                  <a:pt x="617" y="4960"/>
                  <a:pt x="617" y="5488"/>
                </a:cubicBezTo>
                <a:cubicBezTo>
                  <a:pt x="617" y="6015"/>
                  <a:pt x="176" y="7138"/>
                  <a:pt x="176" y="8583"/>
                </a:cubicBezTo>
                <a:cubicBezTo>
                  <a:pt x="176" y="9581"/>
                  <a:pt x="386" y="10264"/>
                  <a:pt x="516" y="10736"/>
                </a:cubicBezTo>
                <a:cubicBezTo>
                  <a:pt x="386" y="11208"/>
                  <a:pt x="176" y="11889"/>
                  <a:pt x="176" y="12887"/>
                </a:cubicBezTo>
                <a:cubicBezTo>
                  <a:pt x="176" y="14332"/>
                  <a:pt x="617" y="15455"/>
                  <a:pt x="617" y="15982"/>
                </a:cubicBezTo>
                <a:cubicBezTo>
                  <a:pt x="617" y="16510"/>
                  <a:pt x="422" y="16727"/>
                  <a:pt x="176" y="16493"/>
                </a:cubicBezTo>
                <a:cubicBezTo>
                  <a:pt x="40" y="16748"/>
                  <a:pt x="90" y="17191"/>
                  <a:pt x="311" y="17361"/>
                </a:cubicBezTo>
                <a:cubicBezTo>
                  <a:pt x="532" y="17531"/>
                  <a:pt x="141" y="17802"/>
                  <a:pt x="39" y="18092"/>
                </a:cubicBezTo>
                <a:cubicBezTo>
                  <a:pt x="-63" y="18381"/>
                  <a:pt x="116" y="18602"/>
                  <a:pt x="116" y="18602"/>
                </a:cubicBezTo>
                <a:cubicBezTo>
                  <a:pt x="116" y="18602"/>
                  <a:pt x="354" y="18461"/>
                  <a:pt x="358" y="18682"/>
                </a:cubicBezTo>
                <a:cubicBezTo>
                  <a:pt x="362" y="18903"/>
                  <a:pt x="116" y="18754"/>
                  <a:pt x="116" y="18754"/>
                </a:cubicBezTo>
                <a:cubicBezTo>
                  <a:pt x="116" y="18754"/>
                  <a:pt x="-65" y="19053"/>
                  <a:pt x="26" y="19300"/>
                </a:cubicBezTo>
                <a:cubicBezTo>
                  <a:pt x="117" y="19546"/>
                  <a:pt x="290" y="19588"/>
                  <a:pt x="301" y="19759"/>
                </a:cubicBezTo>
                <a:cubicBezTo>
                  <a:pt x="312" y="19929"/>
                  <a:pt x="39" y="20209"/>
                  <a:pt x="39" y="20583"/>
                </a:cubicBezTo>
                <a:cubicBezTo>
                  <a:pt x="39" y="20957"/>
                  <a:pt x="148" y="21327"/>
                  <a:pt x="148" y="21327"/>
                </a:cubicBezTo>
                <a:cubicBezTo>
                  <a:pt x="148" y="21327"/>
                  <a:pt x="521" y="21431"/>
                  <a:pt x="895" y="21431"/>
                </a:cubicBezTo>
                <a:cubicBezTo>
                  <a:pt x="1269" y="21431"/>
                  <a:pt x="1549" y="21159"/>
                  <a:pt x="1719" y="21170"/>
                </a:cubicBezTo>
                <a:cubicBezTo>
                  <a:pt x="1889" y="21181"/>
                  <a:pt x="1930" y="21353"/>
                  <a:pt x="2176" y="21444"/>
                </a:cubicBezTo>
                <a:cubicBezTo>
                  <a:pt x="2423" y="21535"/>
                  <a:pt x="2720" y="21354"/>
                  <a:pt x="2720" y="21354"/>
                </a:cubicBezTo>
                <a:cubicBezTo>
                  <a:pt x="2720" y="21354"/>
                  <a:pt x="2573" y="21108"/>
                  <a:pt x="2794" y="21112"/>
                </a:cubicBezTo>
                <a:cubicBezTo>
                  <a:pt x="3015" y="21116"/>
                  <a:pt x="2874" y="21354"/>
                  <a:pt x="2874" y="21354"/>
                </a:cubicBezTo>
                <a:cubicBezTo>
                  <a:pt x="2874" y="21354"/>
                  <a:pt x="3094" y="21533"/>
                  <a:pt x="3383" y="21431"/>
                </a:cubicBezTo>
                <a:cubicBezTo>
                  <a:pt x="3671" y="21329"/>
                  <a:pt x="3943" y="20937"/>
                  <a:pt x="4113" y="21159"/>
                </a:cubicBezTo>
                <a:cubicBezTo>
                  <a:pt x="4283" y="21380"/>
                  <a:pt x="4724" y="21431"/>
                  <a:pt x="4979" y="21295"/>
                </a:cubicBezTo>
                <a:cubicBezTo>
                  <a:pt x="4746" y="21049"/>
                  <a:pt x="4963" y="20853"/>
                  <a:pt x="5490" y="20853"/>
                </a:cubicBezTo>
                <a:cubicBezTo>
                  <a:pt x="6016" y="20853"/>
                  <a:pt x="7137" y="21295"/>
                  <a:pt x="8581" y="21295"/>
                </a:cubicBezTo>
                <a:cubicBezTo>
                  <a:pt x="9581" y="21295"/>
                  <a:pt x="10263" y="21082"/>
                  <a:pt x="10735" y="20952"/>
                </a:cubicBezTo>
                <a:cubicBezTo>
                  <a:pt x="11207" y="21082"/>
                  <a:pt x="11889" y="21295"/>
                  <a:pt x="12889" y="21295"/>
                </a:cubicBezTo>
                <a:cubicBezTo>
                  <a:pt x="14333" y="21295"/>
                  <a:pt x="15454" y="20853"/>
                  <a:pt x="15980" y="20853"/>
                </a:cubicBezTo>
                <a:cubicBezTo>
                  <a:pt x="16507" y="20853"/>
                  <a:pt x="16723" y="21049"/>
                  <a:pt x="16489" y="21295"/>
                </a:cubicBezTo>
                <a:cubicBezTo>
                  <a:pt x="16744" y="21431"/>
                  <a:pt x="17187" y="21380"/>
                  <a:pt x="17357" y="21159"/>
                </a:cubicBezTo>
                <a:cubicBezTo>
                  <a:pt x="17527" y="20937"/>
                  <a:pt x="17797" y="21329"/>
                  <a:pt x="18086" y="21431"/>
                </a:cubicBezTo>
                <a:cubicBezTo>
                  <a:pt x="18374" y="21533"/>
                  <a:pt x="18596" y="21354"/>
                  <a:pt x="18596" y="21354"/>
                </a:cubicBezTo>
                <a:cubicBezTo>
                  <a:pt x="18596" y="21354"/>
                  <a:pt x="18455" y="21116"/>
                  <a:pt x="18676" y="21112"/>
                </a:cubicBezTo>
                <a:cubicBezTo>
                  <a:pt x="18897" y="21108"/>
                  <a:pt x="18748" y="21354"/>
                  <a:pt x="18748" y="21354"/>
                </a:cubicBezTo>
                <a:cubicBezTo>
                  <a:pt x="18748" y="21354"/>
                  <a:pt x="19047" y="21535"/>
                  <a:pt x="19294" y="21444"/>
                </a:cubicBezTo>
                <a:cubicBezTo>
                  <a:pt x="19540" y="21353"/>
                  <a:pt x="19581" y="21181"/>
                  <a:pt x="19751" y="21170"/>
                </a:cubicBezTo>
                <a:cubicBezTo>
                  <a:pt x="19921" y="21159"/>
                  <a:pt x="20201" y="21431"/>
                  <a:pt x="20575" y="21431"/>
                </a:cubicBezTo>
                <a:cubicBezTo>
                  <a:pt x="20949" y="21431"/>
                  <a:pt x="21321" y="21327"/>
                  <a:pt x="21321" y="21327"/>
                </a:cubicBezTo>
                <a:cubicBezTo>
                  <a:pt x="21321" y="21327"/>
                  <a:pt x="21429" y="20957"/>
                  <a:pt x="21429" y="20583"/>
                </a:cubicBezTo>
                <a:cubicBezTo>
                  <a:pt x="21429" y="20209"/>
                  <a:pt x="21158" y="19929"/>
                  <a:pt x="21169" y="19759"/>
                </a:cubicBezTo>
                <a:cubicBezTo>
                  <a:pt x="21180" y="19588"/>
                  <a:pt x="21353" y="19546"/>
                  <a:pt x="21444" y="19300"/>
                </a:cubicBezTo>
                <a:cubicBezTo>
                  <a:pt x="21535" y="19053"/>
                  <a:pt x="21354" y="18754"/>
                  <a:pt x="21354" y="18754"/>
                </a:cubicBezTo>
                <a:cubicBezTo>
                  <a:pt x="21354" y="18754"/>
                  <a:pt x="21108" y="18903"/>
                  <a:pt x="21112" y="18682"/>
                </a:cubicBezTo>
                <a:cubicBezTo>
                  <a:pt x="21116" y="18461"/>
                  <a:pt x="21354" y="18602"/>
                  <a:pt x="21354" y="18602"/>
                </a:cubicBezTo>
                <a:cubicBezTo>
                  <a:pt x="21354" y="18602"/>
                  <a:pt x="21531" y="18381"/>
                  <a:pt x="21429" y="18092"/>
                </a:cubicBezTo>
                <a:cubicBezTo>
                  <a:pt x="21327" y="17802"/>
                  <a:pt x="20938" y="17531"/>
                  <a:pt x="21159" y="17361"/>
                </a:cubicBezTo>
                <a:cubicBezTo>
                  <a:pt x="21380" y="17191"/>
                  <a:pt x="21430" y="16748"/>
                  <a:pt x="21294" y="16493"/>
                </a:cubicBezTo>
                <a:cubicBezTo>
                  <a:pt x="21048" y="16727"/>
                  <a:pt x="20852" y="16510"/>
                  <a:pt x="20852" y="15982"/>
                </a:cubicBezTo>
                <a:cubicBezTo>
                  <a:pt x="20852" y="15455"/>
                  <a:pt x="21294" y="14332"/>
                  <a:pt x="21294" y="12887"/>
                </a:cubicBezTo>
                <a:cubicBezTo>
                  <a:pt x="21294" y="11889"/>
                  <a:pt x="21084" y="11208"/>
                  <a:pt x="20954" y="10736"/>
                </a:cubicBezTo>
                <a:cubicBezTo>
                  <a:pt x="21084" y="10264"/>
                  <a:pt x="21294" y="9581"/>
                  <a:pt x="21294" y="8583"/>
                </a:cubicBezTo>
                <a:cubicBezTo>
                  <a:pt x="21294" y="7138"/>
                  <a:pt x="20852" y="6015"/>
                  <a:pt x="20852" y="5488"/>
                </a:cubicBezTo>
                <a:cubicBezTo>
                  <a:pt x="20852" y="4960"/>
                  <a:pt x="21048" y="4745"/>
                  <a:pt x="21294" y="4979"/>
                </a:cubicBezTo>
                <a:cubicBezTo>
                  <a:pt x="21430" y="4724"/>
                  <a:pt x="21380" y="4281"/>
                  <a:pt x="21159" y="4111"/>
                </a:cubicBezTo>
                <a:cubicBezTo>
                  <a:pt x="20938" y="3941"/>
                  <a:pt x="21327" y="3669"/>
                  <a:pt x="21429" y="3380"/>
                </a:cubicBezTo>
                <a:cubicBezTo>
                  <a:pt x="21531" y="3091"/>
                  <a:pt x="21354" y="2870"/>
                  <a:pt x="21354" y="2870"/>
                </a:cubicBezTo>
                <a:cubicBezTo>
                  <a:pt x="21354" y="2870"/>
                  <a:pt x="21116" y="3009"/>
                  <a:pt x="21112" y="2788"/>
                </a:cubicBezTo>
                <a:cubicBezTo>
                  <a:pt x="21108" y="2567"/>
                  <a:pt x="21354" y="2716"/>
                  <a:pt x="21354" y="2716"/>
                </a:cubicBezTo>
                <a:cubicBezTo>
                  <a:pt x="21354" y="2716"/>
                  <a:pt x="21535" y="2417"/>
                  <a:pt x="21444" y="2170"/>
                </a:cubicBezTo>
                <a:cubicBezTo>
                  <a:pt x="21353" y="1924"/>
                  <a:pt x="21180" y="1883"/>
                  <a:pt x="21169" y="1713"/>
                </a:cubicBezTo>
                <a:cubicBezTo>
                  <a:pt x="21158" y="1543"/>
                  <a:pt x="21429" y="1261"/>
                  <a:pt x="21429" y="887"/>
                </a:cubicBezTo>
                <a:cubicBezTo>
                  <a:pt x="21429" y="513"/>
                  <a:pt x="21321" y="143"/>
                  <a:pt x="21321" y="143"/>
                </a:cubicBezTo>
                <a:cubicBezTo>
                  <a:pt x="21321" y="143"/>
                  <a:pt x="20949" y="39"/>
                  <a:pt x="20575" y="39"/>
                </a:cubicBezTo>
                <a:cubicBezTo>
                  <a:pt x="20201" y="39"/>
                  <a:pt x="19921" y="312"/>
                  <a:pt x="19751" y="301"/>
                </a:cubicBezTo>
                <a:cubicBezTo>
                  <a:pt x="19581" y="290"/>
                  <a:pt x="19540" y="117"/>
                  <a:pt x="19294" y="26"/>
                </a:cubicBezTo>
                <a:cubicBezTo>
                  <a:pt x="19047" y="-65"/>
                  <a:pt x="18748" y="116"/>
                  <a:pt x="18748" y="116"/>
                </a:cubicBezTo>
                <a:cubicBezTo>
                  <a:pt x="18748" y="116"/>
                  <a:pt x="18897" y="362"/>
                  <a:pt x="18676" y="358"/>
                </a:cubicBezTo>
                <a:cubicBezTo>
                  <a:pt x="18455" y="354"/>
                  <a:pt x="18596" y="116"/>
                  <a:pt x="18596" y="116"/>
                </a:cubicBezTo>
                <a:cubicBezTo>
                  <a:pt x="18596" y="116"/>
                  <a:pt x="18374" y="-63"/>
                  <a:pt x="18086" y="39"/>
                </a:cubicBezTo>
                <a:cubicBezTo>
                  <a:pt x="17797" y="141"/>
                  <a:pt x="17527" y="533"/>
                  <a:pt x="17357" y="311"/>
                </a:cubicBezTo>
                <a:cubicBezTo>
                  <a:pt x="17187" y="90"/>
                  <a:pt x="16744" y="40"/>
                  <a:pt x="16489" y="176"/>
                </a:cubicBezTo>
                <a:cubicBezTo>
                  <a:pt x="16723" y="423"/>
                  <a:pt x="16507" y="618"/>
                  <a:pt x="15980" y="618"/>
                </a:cubicBezTo>
                <a:cubicBezTo>
                  <a:pt x="15454" y="618"/>
                  <a:pt x="14333" y="176"/>
                  <a:pt x="12889" y="176"/>
                </a:cubicBezTo>
                <a:cubicBezTo>
                  <a:pt x="11889" y="176"/>
                  <a:pt x="11207" y="388"/>
                  <a:pt x="10735" y="518"/>
                </a:cubicBezTo>
                <a:cubicBezTo>
                  <a:pt x="10263" y="388"/>
                  <a:pt x="9581" y="176"/>
                  <a:pt x="8581" y="176"/>
                </a:cubicBezTo>
                <a:cubicBezTo>
                  <a:pt x="7137" y="176"/>
                  <a:pt x="6016" y="618"/>
                  <a:pt x="5490" y="618"/>
                </a:cubicBezTo>
                <a:cubicBezTo>
                  <a:pt x="4963" y="618"/>
                  <a:pt x="4746" y="423"/>
                  <a:pt x="4979" y="176"/>
                </a:cubicBezTo>
                <a:cubicBezTo>
                  <a:pt x="4724" y="40"/>
                  <a:pt x="4283" y="90"/>
                  <a:pt x="4113" y="311"/>
                </a:cubicBezTo>
                <a:cubicBezTo>
                  <a:pt x="3943" y="533"/>
                  <a:pt x="3671" y="141"/>
                  <a:pt x="3383" y="39"/>
                </a:cubicBezTo>
                <a:cubicBezTo>
                  <a:pt x="3094" y="-63"/>
                  <a:pt x="2874" y="116"/>
                  <a:pt x="2874" y="116"/>
                </a:cubicBezTo>
                <a:cubicBezTo>
                  <a:pt x="2874" y="116"/>
                  <a:pt x="3015" y="354"/>
                  <a:pt x="2794" y="358"/>
                </a:cubicBezTo>
                <a:cubicBezTo>
                  <a:pt x="2573" y="362"/>
                  <a:pt x="2720" y="116"/>
                  <a:pt x="2720" y="116"/>
                </a:cubicBezTo>
                <a:cubicBezTo>
                  <a:pt x="2720" y="116"/>
                  <a:pt x="2553" y="15"/>
                  <a:pt x="2365" y="3"/>
                </a:cubicBezTo>
                <a:close/>
                <a:moveTo>
                  <a:pt x="2665" y="2669"/>
                </a:moveTo>
                <a:lnTo>
                  <a:pt x="18803" y="2669"/>
                </a:lnTo>
                <a:lnTo>
                  <a:pt x="18803" y="8960"/>
                </a:lnTo>
                <a:lnTo>
                  <a:pt x="18803" y="12510"/>
                </a:lnTo>
                <a:lnTo>
                  <a:pt x="18803" y="18802"/>
                </a:lnTo>
                <a:lnTo>
                  <a:pt x="2665" y="18802"/>
                </a:lnTo>
                <a:lnTo>
                  <a:pt x="2665" y="12510"/>
                </a:lnTo>
                <a:lnTo>
                  <a:pt x="2665" y="2669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