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 id="2147483691" r:id="rId5"/>
  </p:sldMasterIdLst>
  <p:notesMasterIdLst>
    <p:notesMasterId r:id="rId25"/>
  </p:notesMasterIdLst>
  <p:handoutMasterIdLst>
    <p:handoutMasterId r:id="rId26"/>
  </p:handoutMasterIdLst>
  <p:sldIdLst>
    <p:sldId id="6027" r:id="rId6"/>
    <p:sldId id="6076" r:id="rId7"/>
    <p:sldId id="6053" r:id="rId8"/>
    <p:sldId id="6044" r:id="rId9"/>
    <p:sldId id="6034" r:id="rId10"/>
    <p:sldId id="6031" r:id="rId11"/>
    <p:sldId id="6040" r:id="rId12"/>
    <p:sldId id="6061" r:id="rId13"/>
    <p:sldId id="6093" r:id="rId14"/>
    <p:sldId id="6071" r:id="rId15"/>
    <p:sldId id="6068" r:id="rId16"/>
    <p:sldId id="6032" r:id="rId17"/>
    <p:sldId id="6094" r:id="rId18"/>
    <p:sldId id="6073" r:id="rId19"/>
    <p:sldId id="6072" r:id="rId20"/>
    <p:sldId id="6074" r:id="rId21"/>
    <p:sldId id="6096" r:id="rId22"/>
    <p:sldId id="6095" r:id="rId23"/>
    <p:sldId id="6066" r:id="rId24"/>
  </p:sldIdLst>
  <p:sldSz cx="9144000" cy="5143500" type="screen16x9"/>
  <p:notesSz cx="6797675" cy="9872663"/>
  <p:defaultText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Tasciotti" initials="AT" lastIdx="1" clrIdx="0">
    <p:extLst>
      <p:ext uri="{19B8F6BF-5375-455C-9EA6-DF929625EA0E}">
        <p15:presenceInfo xmlns:p15="http://schemas.microsoft.com/office/powerpoint/2012/main" userId="S::adriana.tasciotti@netinsurance.it::ba8397a2-3f97-4f61-8f47-394f7d4a92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B87"/>
    <a:srgbClr val="EA0028"/>
    <a:srgbClr val="73FD76"/>
    <a:srgbClr val="E4ECF7"/>
    <a:srgbClr val="E4EDF8"/>
    <a:srgbClr val="354C87"/>
    <a:srgbClr val="EB3336"/>
    <a:srgbClr val="005C5F"/>
    <a:srgbClr val="00A78B"/>
    <a:srgbClr val="823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39"/>
    <p:restoredTop sz="94444"/>
  </p:normalViewPr>
  <p:slideViewPr>
    <p:cSldViewPr snapToGrid="0">
      <p:cViewPr varScale="1">
        <p:scale>
          <a:sx n="87" d="100"/>
          <a:sy n="87" d="100"/>
        </p:scale>
        <p:origin x="127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Numero</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707-7A46-ACB7-4D338B9F3B5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707-7A46-ACB7-4D338B9F3B5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707-7A46-ACB7-4D338B9F3B5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707-7A46-ACB7-4D338B9F3B53}"/>
              </c:ext>
            </c:extLst>
          </c:dPt>
          <c:cat>
            <c:strRef>
              <c:f>Foglio1!$A$2:$A$5</c:f>
              <c:strCache>
                <c:ptCount val="4"/>
                <c:pt idx="0">
                  <c:v>Produzione</c:v>
                </c:pt>
                <c:pt idx="1">
                  <c:v>In corso</c:v>
                </c:pt>
                <c:pt idx="2">
                  <c:v>Da avviare</c:v>
                </c:pt>
                <c:pt idx="3">
                  <c:v>Annullato</c:v>
                </c:pt>
              </c:strCache>
            </c:strRef>
          </c:cat>
          <c:val>
            <c:numRef>
              <c:f>Foglio1!$B$2:$B$5</c:f>
              <c:numCache>
                <c:formatCode>General</c:formatCode>
                <c:ptCount val="4"/>
                <c:pt idx="0">
                  <c:v>12</c:v>
                </c:pt>
                <c:pt idx="1">
                  <c:v>7</c:v>
                </c:pt>
                <c:pt idx="2">
                  <c:v>10</c:v>
                </c:pt>
                <c:pt idx="3">
                  <c:v>5</c:v>
                </c:pt>
              </c:numCache>
            </c:numRef>
          </c:val>
          <c:extLst>
            <c:ext xmlns:c16="http://schemas.microsoft.com/office/drawing/2014/chart" uri="{C3380CC4-5D6E-409C-BE32-E72D297353CC}">
              <c16:uniqueId val="{00000008-0707-7A46-ACB7-4D338B9F3B53}"/>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197" b="1" i="0" u="none" strike="noStrike" kern="1200" baseline="0">
                <a:solidFill>
                  <a:schemeClr val="accent1"/>
                </a:solidFill>
                <a:latin typeface="Segoe Pro" panose="020B0502040504020203" pitchFamily="34" charset="0"/>
                <a:ea typeface="+mn-ea"/>
                <a:cs typeface="+mn-cs"/>
              </a:defRPr>
            </a:pPr>
            <a:endParaRPr lang="it-IT"/>
          </a:p>
        </c:txPr>
      </c:legendEntry>
      <c:legendEntry>
        <c:idx val="1"/>
        <c:txPr>
          <a:bodyPr rot="0" spcFirstLastPara="1" vertOverflow="ellipsis" vert="horz" wrap="square" anchor="ctr" anchorCtr="1"/>
          <a:lstStyle/>
          <a:p>
            <a:pPr>
              <a:defRPr sz="1197" b="1" i="0" u="none" strike="noStrike" kern="1200" baseline="0">
                <a:solidFill>
                  <a:schemeClr val="accent2"/>
                </a:solidFill>
                <a:latin typeface="Segoe Pro" panose="020B0502040504020203" pitchFamily="34" charset="0"/>
                <a:ea typeface="+mn-ea"/>
                <a:cs typeface="+mn-cs"/>
              </a:defRPr>
            </a:pPr>
            <a:endParaRPr lang="it-IT"/>
          </a:p>
        </c:txPr>
      </c:legendEntry>
      <c:legendEntry>
        <c:idx val="2"/>
        <c:txPr>
          <a:bodyPr rot="0" spcFirstLastPara="1" vertOverflow="ellipsis" vert="horz" wrap="square" anchor="ctr" anchorCtr="1"/>
          <a:lstStyle/>
          <a:p>
            <a:pPr>
              <a:defRPr sz="1197" b="1" i="0" u="none" strike="noStrike" kern="1200" baseline="0">
                <a:solidFill>
                  <a:schemeClr val="accent3"/>
                </a:solidFill>
                <a:latin typeface="Segoe Pro" panose="020B0502040504020203" pitchFamily="34" charset="0"/>
                <a:ea typeface="+mn-ea"/>
                <a:cs typeface="+mn-cs"/>
              </a:defRPr>
            </a:pPr>
            <a:endParaRPr lang="it-IT"/>
          </a:p>
        </c:txPr>
      </c:legendEntry>
      <c:legendEntry>
        <c:idx val="3"/>
        <c:txPr>
          <a:bodyPr rot="0" spcFirstLastPara="1" vertOverflow="ellipsis" vert="horz" wrap="square" anchor="ctr" anchorCtr="1"/>
          <a:lstStyle/>
          <a:p>
            <a:pPr>
              <a:defRPr sz="1197" b="1" i="0" u="none" strike="noStrike" kern="1200" baseline="0">
                <a:solidFill>
                  <a:schemeClr val="accent4"/>
                </a:solidFill>
                <a:latin typeface="Segoe Pro" panose="020B0502040504020203" pitchFamily="34" charset="0"/>
                <a:ea typeface="+mn-ea"/>
                <a:cs typeface="+mn-cs"/>
              </a:defRPr>
            </a:pPr>
            <a:endParaRPr lang="it-IT"/>
          </a:p>
        </c:txPr>
      </c:legendEntry>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Segoe Pro" panose="020B0502040504020203" pitchFamily="34"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C8D2D15-C37E-AAEC-A0BA-1068603C9090}"/>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FDEFF3B1-59AA-C6D7-2A92-1C72AF4E15B2}"/>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EC5A1CF7-0024-4D80-ACBB-5B3E5ECF3C66}" type="datetimeFigureOut">
              <a:rPr lang="it-IT" smtClean="0"/>
              <a:t>02/10/2025</a:t>
            </a:fld>
            <a:endParaRPr lang="it-IT"/>
          </a:p>
        </p:txBody>
      </p:sp>
      <p:sp>
        <p:nvSpPr>
          <p:cNvPr id="4" name="Segnaposto piè di pagina 3">
            <a:extLst>
              <a:ext uri="{FF2B5EF4-FFF2-40B4-BE49-F238E27FC236}">
                <a16:creationId xmlns:a16="http://schemas.microsoft.com/office/drawing/2014/main" id="{C639FF1B-204F-E405-E8F7-BACB17804065}"/>
              </a:ext>
            </a:extLst>
          </p:cNvPr>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r>
              <a:rPr lang="it-IT"/>
              <a:t>Sistema di HR recruiting tramite Microsoft Copilot Pro</a:t>
            </a:r>
          </a:p>
        </p:txBody>
      </p:sp>
      <p:sp>
        <p:nvSpPr>
          <p:cNvPr id="5" name="Segnaposto numero diapositiva 4">
            <a:extLst>
              <a:ext uri="{FF2B5EF4-FFF2-40B4-BE49-F238E27FC236}">
                <a16:creationId xmlns:a16="http://schemas.microsoft.com/office/drawing/2014/main" id="{D035C898-7D67-0130-787D-E118F467C7F9}"/>
              </a:ext>
            </a:extLst>
          </p:cNvPr>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8D0187CF-4915-46BA-9C77-A5170D51DAAF}" type="slidenum">
              <a:rPr lang="it-IT" smtClean="0"/>
              <a:t>‹N›</a:t>
            </a:fld>
            <a:endParaRPr lang="it-IT"/>
          </a:p>
        </p:txBody>
      </p:sp>
    </p:spTree>
    <p:extLst>
      <p:ext uri="{BB962C8B-B14F-4D97-AF65-F5344CB8AC3E}">
        <p14:creationId xmlns:p14="http://schemas.microsoft.com/office/powerpoint/2010/main" val="272470526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b="1" i="0">
                <a:latin typeface="Saira SemiCondensed" pitchFamily="2" charset="77"/>
              </a:defRPr>
            </a:lvl1pPr>
          </a:lstStyle>
          <a:p>
            <a:endParaRPr lang="it-IT"/>
          </a:p>
        </p:txBody>
      </p:sp>
      <p:sp>
        <p:nvSpPr>
          <p:cNvPr id="3" name="Segnaposto data 2"/>
          <p:cNvSpPr>
            <a:spLocks noGrp="1"/>
          </p:cNvSpPr>
          <p:nvPr>
            <p:ph type="dt" idx="1"/>
          </p:nvPr>
        </p:nvSpPr>
        <p:spPr>
          <a:xfrm>
            <a:off x="3850444" y="0"/>
            <a:ext cx="2945659" cy="495348"/>
          </a:xfrm>
          <a:prstGeom prst="rect">
            <a:avLst/>
          </a:prstGeom>
        </p:spPr>
        <p:txBody>
          <a:bodyPr vert="horz" lIns="91440" tIns="45720" rIns="91440" bIns="45720" rtlCol="0"/>
          <a:lstStyle>
            <a:lvl1pPr algn="r">
              <a:defRPr sz="1200" b="1" i="0">
                <a:latin typeface="Saira SemiCondensed" pitchFamily="2" charset="77"/>
              </a:defRPr>
            </a:lvl1pPr>
          </a:lstStyle>
          <a:p>
            <a:fld id="{9A945E3D-5953-1B4B-8B3E-7CE645B1EED5}" type="datetimeFigureOut">
              <a:rPr lang="it-IT" smtClean="0"/>
              <a:pPr/>
              <a:t>02/10/2025</a:t>
            </a:fld>
            <a:endParaRPr lang="it-IT"/>
          </a:p>
        </p:txBody>
      </p:sp>
      <p:sp>
        <p:nvSpPr>
          <p:cNvPr id="4" name="Segnaposto immagine diapositiva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51219"/>
            <a:ext cx="5438140" cy="3887361"/>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b="1" i="0">
                <a:latin typeface="Saira SemiCondensed" pitchFamily="2" charset="77"/>
              </a:defRPr>
            </a:lvl1pPr>
          </a:lstStyle>
          <a:p>
            <a:r>
              <a:rPr lang="it-IT"/>
              <a:t>Sistema di HR recruiting tramite Microsoft Copilot Pro</a:t>
            </a:r>
          </a:p>
        </p:txBody>
      </p:sp>
      <p:sp>
        <p:nvSpPr>
          <p:cNvPr id="7" name="Segnaposto numero diapositiva 6"/>
          <p:cNvSpPr>
            <a:spLocks noGrp="1"/>
          </p:cNvSpPr>
          <p:nvPr>
            <p:ph type="sldNum" sz="quarter" idx="5"/>
          </p:nvPr>
        </p:nvSpPr>
        <p:spPr>
          <a:xfrm>
            <a:off x="3850444" y="9377318"/>
            <a:ext cx="2945659" cy="495347"/>
          </a:xfrm>
          <a:prstGeom prst="rect">
            <a:avLst/>
          </a:prstGeom>
        </p:spPr>
        <p:txBody>
          <a:bodyPr vert="horz" lIns="91440" tIns="45720" rIns="91440" bIns="45720" rtlCol="0" anchor="b"/>
          <a:lstStyle>
            <a:lvl1pPr algn="r">
              <a:defRPr sz="1200" b="1" i="0">
                <a:latin typeface="Saira SemiCondensed" pitchFamily="2" charset="77"/>
              </a:defRPr>
            </a:lvl1pPr>
          </a:lstStyle>
          <a:p>
            <a:fld id="{3310A36A-EFD5-C843-94B6-989D1D0EBF9C}" type="slidenum">
              <a:rPr lang="it-IT" smtClean="0"/>
              <a:pPr/>
              <a:t>‹N›</a:t>
            </a:fld>
            <a:endParaRPr lang="it-IT"/>
          </a:p>
        </p:txBody>
      </p:sp>
    </p:spTree>
    <p:extLst>
      <p:ext uri="{BB962C8B-B14F-4D97-AF65-F5344CB8AC3E}">
        <p14:creationId xmlns:p14="http://schemas.microsoft.com/office/powerpoint/2010/main" val="3246540970"/>
      </p:ext>
    </p:extLst>
  </p:cSld>
  <p:clrMap bg1="lt1" tx1="dk1" bg2="lt2" tx2="dk2" accent1="accent1" accent2="accent2" accent3="accent3" accent4="accent4" accent5="accent5" accent6="accent6" hlink="hlink" folHlink="folHlink"/>
  <p:hf hdr="0" dt="0"/>
  <p:notesStyle>
    <a:lvl1pPr marL="0" algn="l" defTabSz="685800" rtl="0" eaLnBrk="1" latinLnBrk="0" hangingPunct="1">
      <a:defRPr sz="900" b="1" i="0" kern="1200">
        <a:solidFill>
          <a:schemeClr val="tx1"/>
        </a:solidFill>
        <a:latin typeface="Saira SemiCondensed" pitchFamily="2" charset="77"/>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310A36A-EFD5-C843-94B6-989D1D0EBF9C}" type="slidenum">
              <a:rPr lang="it-IT" smtClean="0"/>
              <a:pPr/>
              <a:t>6</a:t>
            </a:fld>
            <a:endParaRPr lang="it-IT"/>
          </a:p>
        </p:txBody>
      </p:sp>
      <p:sp>
        <p:nvSpPr>
          <p:cNvPr id="6" name="Segnaposto piè di pagina 5">
            <a:extLst>
              <a:ext uri="{FF2B5EF4-FFF2-40B4-BE49-F238E27FC236}">
                <a16:creationId xmlns:a16="http://schemas.microsoft.com/office/drawing/2014/main" id="{B3EF069C-CA2D-B6B4-5252-B93559565EEC}"/>
              </a:ext>
            </a:extLst>
          </p:cNvPr>
          <p:cNvSpPr>
            <a:spLocks noGrp="1"/>
          </p:cNvSpPr>
          <p:nvPr>
            <p:ph type="ftr" sz="quarter" idx="4"/>
          </p:nvPr>
        </p:nvSpPr>
        <p:spPr/>
        <p:txBody>
          <a:bodyPr/>
          <a:lstStyle/>
          <a:p>
            <a:r>
              <a:rPr lang="it-IT"/>
              <a:t>Sistema di HR recruiting tramite Microsoft Copilot Pro</a:t>
            </a:r>
          </a:p>
        </p:txBody>
      </p:sp>
    </p:spTree>
    <p:extLst>
      <p:ext uri="{BB962C8B-B14F-4D97-AF65-F5344CB8AC3E}">
        <p14:creationId xmlns:p14="http://schemas.microsoft.com/office/powerpoint/2010/main" val="84256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46D2-D21C-BFB8-8010-EC6E559A95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17C7D40-DA20-6D1D-44E5-0838EF28145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6BA1315-AA13-17A6-56D4-B672D12FF19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C9EE50D-DC6E-F3BD-0965-5829F2A3ACA4}"/>
              </a:ext>
            </a:extLst>
          </p:cNvPr>
          <p:cNvSpPr>
            <a:spLocks noGrp="1"/>
          </p:cNvSpPr>
          <p:nvPr>
            <p:ph type="sldNum" sz="quarter" idx="5"/>
          </p:nvPr>
        </p:nvSpPr>
        <p:spPr/>
        <p:txBody>
          <a:bodyPr/>
          <a:lstStyle/>
          <a:p>
            <a:fld id="{3310A36A-EFD5-C843-94B6-989D1D0EBF9C}" type="slidenum">
              <a:rPr lang="it-IT" smtClean="0"/>
              <a:pPr/>
              <a:t>11</a:t>
            </a:fld>
            <a:endParaRPr lang="it-IT"/>
          </a:p>
        </p:txBody>
      </p:sp>
      <p:sp>
        <p:nvSpPr>
          <p:cNvPr id="6" name="Segnaposto piè di pagina 5">
            <a:extLst>
              <a:ext uri="{FF2B5EF4-FFF2-40B4-BE49-F238E27FC236}">
                <a16:creationId xmlns:a16="http://schemas.microsoft.com/office/drawing/2014/main" id="{421D85CC-CCA9-4BFB-45D4-26AC75F359A6}"/>
              </a:ext>
            </a:extLst>
          </p:cNvPr>
          <p:cNvSpPr>
            <a:spLocks noGrp="1"/>
          </p:cNvSpPr>
          <p:nvPr>
            <p:ph type="ftr" sz="quarter" idx="4"/>
          </p:nvPr>
        </p:nvSpPr>
        <p:spPr/>
        <p:txBody>
          <a:bodyPr/>
          <a:lstStyle/>
          <a:p>
            <a:r>
              <a:rPr lang="it-IT"/>
              <a:t>Sistema di HR recruiting tramite Microsoft Copilot Pro</a:t>
            </a:r>
          </a:p>
        </p:txBody>
      </p:sp>
    </p:spTree>
    <p:extLst>
      <p:ext uri="{BB962C8B-B14F-4D97-AF65-F5344CB8AC3E}">
        <p14:creationId xmlns:p14="http://schemas.microsoft.com/office/powerpoint/2010/main" val="419864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7CD32-1CC4-F011-939A-6323CEB2293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0B11F9-891B-B0CA-821E-E583831FE8B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C5BECB8-0C2C-FF0B-F062-3EB77357C8A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A647542-51F4-E7AA-E19F-50B8937117E3}"/>
              </a:ext>
            </a:extLst>
          </p:cNvPr>
          <p:cNvSpPr>
            <a:spLocks noGrp="1"/>
          </p:cNvSpPr>
          <p:nvPr>
            <p:ph type="sldNum" sz="quarter" idx="5"/>
          </p:nvPr>
        </p:nvSpPr>
        <p:spPr/>
        <p:txBody>
          <a:bodyPr/>
          <a:lstStyle/>
          <a:p>
            <a:fld id="{3310A36A-EFD5-C843-94B6-989D1D0EBF9C}" type="slidenum">
              <a:rPr lang="it-IT" smtClean="0"/>
              <a:pPr/>
              <a:t>14</a:t>
            </a:fld>
            <a:endParaRPr lang="it-IT"/>
          </a:p>
        </p:txBody>
      </p:sp>
      <p:sp>
        <p:nvSpPr>
          <p:cNvPr id="6" name="Segnaposto piè di pagina 5">
            <a:extLst>
              <a:ext uri="{FF2B5EF4-FFF2-40B4-BE49-F238E27FC236}">
                <a16:creationId xmlns:a16="http://schemas.microsoft.com/office/drawing/2014/main" id="{8EED0E97-3133-F090-18EC-A27F8567AEFA}"/>
              </a:ext>
            </a:extLst>
          </p:cNvPr>
          <p:cNvSpPr>
            <a:spLocks noGrp="1"/>
          </p:cNvSpPr>
          <p:nvPr>
            <p:ph type="ftr" sz="quarter" idx="4"/>
          </p:nvPr>
        </p:nvSpPr>
        <p:spPr/>
        <p:txBody>
          <a:bodyPr/>
          <a:lstStyle/>
          <a:p>
            <a:r>
              <a:rPr lang="it-IT"/>
              <a:t>Sistema di HR recruiting tramite Microsoft Copilot Pro</a:t>
            </a:r>
          </a:p>
        </p:txBody>
      </p:sp>
    </p:spTree>
    <p:extLst>
      <p:ext uri="{BB962C8B-B14F-4D97-AF65-F5344CB8AC3E}">
        <p14:creationId xmlns:p14="http://schemas.microsoft.com/office/powerpoint/2010/main" val="256335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3CFEA-C837-044B-BDBC-E4EC747BC35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5A31E76-50C7-0310-2A7C-0E7143F935A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C23B11C-946E-28BC-076E-A782276AF4F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AABCC87-FE0B-8A73-4807-2812910258AF}"/>
              </a:ext>
            </a:extLst>
          </p:cNvPr>
          <p:cNvSpPr>
            <a:spLocks noGrp="1"/>
          </p:cNvSpPr>
          <p:nvPr>
            <p:ph type="sldNum" sz="quarter" idx="5"/>
          </p:nvPr>
        </p:nvSpPr>
        <p:spPr/>
        <p:txBody>
          <a:bodyPr/>
          <a:lstStyle/>
          <a:p>
            <a:fld id="{3310A36A-EFD5-C843-94B6-989D1D0EBF9C}" type="slidenum">
              <a:rPr lang="it-IT" smtClean="0"/>
              <a:pPr/>
              <a:t>15</a:t>
            </a:fld>
            <a:endParaRPr lang="it-IT"/>
          </a:p>
        </p:txBody>
      </p:sp>
      <p:sp>
        <p:nvSpPr>
          <p:cNvPr id="6" name="Segnaposto piè di pagina 5">
            <a:extLst>
              <a:ext uri="{FF2B5EF4-FFF2-40B4-BE49-F238E27FC236}">
                <a16:creationId xmlns:a16="http://schemas.microsoft.com/office/drawing/2014/main" id="{AA01FBE8-73FD-3094-1356-9D54BB5AF9BC}"/>
              </a:ext>
            </a:extLst>
          </p:cNvPr>
          <p:cNvSpPr>
            <a:spLocks noGrp="1"/>
          </p:cNvSpPr>
          <p:nvPr>
            <p:ph type="ftr" sz="quarter" idx="4"/>
          </p:nvPr>
        </p:nvSpPr>
        <p:spPr/>
        <p:txBody>
          <a:bodyPr/>
          <a:lstStyle/>
          <a:p>
            <a:r>
              <a:rPr lang="it-IT"/>
              <a:t>Sistema di HR recruiting tramite Microsoft Copilot Pro</a:t>
            </a:r>
          </a:p>
        </p:txBody>
      </p:sp>
    </p:spTree>
    <p:extLst>
      <p:ext uri="{BB962C8B-B14F-4D97-AF65-F5344CB8AC3E}">
        <p14:creationId xmlns:p14="http://schemas.microsoft.com/office/powerpoint/2010/main" val="200213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EB58-0053-0DF1-67EF-0D27EF2789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6645993-FE52-C688-5B57-C6BB9E5F587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A86B849-4CD9-223B-1C98-2B44540ABEC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89D46E0-5011-ADAF-9BAC-DCD8CE692481}"/>
              </a:ext>
            </a:extLst>
          </p:cNvPr>
          <p:cNvSpPr>
            <a:spLocks noGrp="1"/>
          </p:cNvSpPr>
          <p:nvPr>
            <p:ph type="sldNum" sz="quarter" idx="5"/>
          </p:nvPr>
        </p:nvSpPr>
        <p:spPr/>
        <p:txBody>
          <a:bodyPr/>
          <a:lstStyle/>
          <a:p>
            <a:fld id="{3310A36A-EFD5-C843-94B6-989D1D0EBF9C}" type="slidenum">
              <a:rPr lang="it-IT" smtClean="0"/>
              <a:pPr/>
              <a:t>16</a:t>
            </a:fld>
            <a:endParaRPr lang="it-IT"/>
          </a:p>
        </p:txBody>
      </p:sp>
      <p:sp>
        <p:nvSpPr>
          <p:cNvPr id="6" name="Segnaposto piè di pagina 5">
            <a:extLst>
              <a:ext uri="{FF2B5EF4-FFF2-40B4-BE49-F238E27FC236}">
                <a16:creationId xmlns:a16="http://schemas.microsoft.com/office/drawing/2014/main" id="{C7B8A6A2-79B4-1401-10DC-5837660F3B43}"/>
              </a:ext>
            </a:extLst>
          </p:cNvPr>
          <p:cNvSpPr>
            <a:spLocks noGrp="1"/>
          </p:cNvSpPr>
          <p:nvPr>
            <p:ph type="ftr" sz="quarter" idx="4"/>
          </p:nvPr>
        </p:nvSpPr>
        <p:spPr/>
        <p:txBody>
          <a:bodyPr/>
          <a:lstStyle/>
          <a:p>
            <a:r>
              <a:rPr lang="it-IT"/>
              <a:t>Sistema di HR recruiting tramite Microsoft Copilot Pro</a:t>
            </a:r>
          </a:p>
        </p:txBody>
      </p:sp>
    </p:spTree>
    <p:extLst>
      <p:ext uri="{BB962C8B-B14F-4D97-AF65-F5344CB8AC3E}">
        <p14:creationId xmlns:p14="http://schemas.microsoft.com/office/powerpoint/2010/main" val="205313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EB58-0053-0DF1-67EF-0D27EF2789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6645993-FE52-C688-5B57-C6BB9E5F587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A86B849-4CD9-223B-1C98-2B44540ABEC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89D46E0-5011-ADAF-9BAC-DCD8CE692481}"/>
              </a:ext>
            </a:extLst>
          </p:cNvPr>
          <p:cNvSpPr>
            <a:spLocks noGrp="1"/>
          </p:cNvSpPr>
          <p:nvPr>
            <p:ph type="sldNum" sz="quarter" idx="5"/>
          </p:nvPr>
        </p:nvSpPr>
        <p:spPr/>
        <p:txBody>
          <a:bodyPr/>
          <a:lstStyle/>
          <a:p>
            <a:fld id="{3310A36A-EFD5-C843-94B6-989D1D0EBF9C}" type="slidenum">
              <a:rPr lang="it-IT" smtClean="0"/>
              <a:pPr/>
              <a:t>17</a:t>
            </a:fld>
            <a:endParaRPr lang="it-IT"/>
          </a:p>
        </p:txBody>
      </p:sp>
      <p:sp>
        <p:nvSpPr>
          <p:cNvPr id="6" name="Segnaposto piè di pagina 5">
            <a:extLst>
              <a:ext uri="{FF2B5EF4-FFF2-40B4-BE49-F238E27FC236}">
                <a16:creationId xmlns:a16="http://schemas.microsoft.com/office/drawing/2014/main" id="{C7B8A6A2-79B4-1401-10DC-5837660F3B43}"/>
              </a:ext>
            </a:extLst>
          </p:cNvPr>
          <p:cNvSpPr>
            <a:spLocks noGrp="1"/>
          </p:cNvSpPr>
          <p:nvPr>
            <p:ph type="ftr" sz="quarter" idx="4"/>
          </p:nvPr>
        </p:nvSpPr>
        <p:spPr/>
        <p:txBody>
          <a:bodyPr/>
          <a:lstStyle/>
          <a:p>
            <a:r>
              <a:rPr lang="it-IT"/>
              <a:t>Sistema di HR recruiting tramite Microsoft Copilot Pro</a:t>
            </a:r>
          </a:p>
        </p:txBody>
      </p:sp>
    </p:spTree>
    <p:extLst>
      <p:ext uri="{BB962C8B-B14F-4D97-AF65-F5344CB8AC3E}">
        <p14:creationId xmlns:p14="http://schemas.microsoft.com/office/powerpoint/2010/main" val="3650734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blipFill dpi="0" rotWithShape="1">
          <a:blip r:embed="rId2" cstate="screen">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6264" y="1794320"/>
            <a:ext cx="8310041" cy="1223201"/>
          </a:xfrm>
        </p:spPr>
        <p:txBody>
          <a:bodyPr anchor="b">
            <a:normAutofit/>
          </a:bodyPr>
          <a:lstStyle>
            <a:lvl1pPr algn="l">
              <a:defRPr sz="2700">
                <a:solidFill>
                  <a:schemeClr val="bg1"/>
                </a:solidFill>
              </a:defRPr>
            </a:lvl1pPr>
          </a:lstStyle>
          <a:p>
            <a:r>
              <a:rPr lang="it-IT"/>
              <a:t>Click to </a:t>
            </a:r>
            <a:r>
              <a:rPr lang="it-IT" err="1"/>
              <a:t>edit</a:t>
            </a:r>
            <a:r>
              <a:rPr lang="it-IT"/>
              <a:t> Master </a:t>
            </a:r>
            <a:r>
              <a:rPr lang="it-IT" err="1"/>
              <a:t>title</a:t>
            </a:r>
            <a:r>
              <a:rPr lang="it-IT"/>
              <a:t> style</a:t>
            </a:r>
            <a:endParaRPr lang="en-US"/>
          </a:p>
        </p:txBody>
      </p:sp>
      <p:sp>
        <p:nvSpPr>
          <p:cNvPr id="3" name="Subtitle 2"/>
          <p:cNvSpPr>
            <a:spLocks noGrp="1"/>
          </p:cNvSpPr>
          <p:nvPr>
            <p:ph type="subTitle" idx="1"/>
          </p:nvPr>
        </p:nvSpPr>
        <p:spPr>
          <a:xfrm>
            <a:off x="576264" y="3497581"/>
            <a:ext cx="6533638" cy="1517263"/>
          </a:xfrm>
          <a:prstGeom prst="rect">
            <a:avLst/>
          </a:prstGeom>
        </p:spPr>
        <p:txBody>
          <a:bodyPr>
            <a:normAutofit/>
          </a:bodyPr>
          <a:lstStyle>
            <a:lvl1pPr marL="0" indent="0" algn="l">
              <a:buNone/>
              <a:defRPr lang="it-IT" sz="1800" b="0" i="0" kern="1200" dirty="0">
                <a:solidFill>
                  <a:schemeClr val="bg1"/>
                </a:solidFill>
                <a:latin typeface="Segoe Pro Light" panose="020B0302040504020203" pitchFamily="34" charset="0"/>
                <a:ea typeface="+mn-ea"/>
                <a:cs typeface="+mn-cs"/>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it-IT"/>
              <a:t>Click to </a:t>
            </a:r>
            <a:r>
              <a:rPr lang="it-IT" err="1"/>
              <a:t>edit</a:t>
            </a:r>
            <a:r>
              <a:rPr lang="it-IT"/>
              <a:t> Master </a:t>
            </a:r>
            <a:r>
              <a:rPr lang="it-IT" err="1"/>
              <a:t>subtitle</a:t>
            </a:r>
            <a:r>
              <a:rPr lang="it-IT"/>
              <a:t> style</a:t>
            </a:r>
            <a:endParaRPr lang="en-US"/>
          </a:p>
        </p:txBody>
      </p:sp>
      <p:sp>
        <p:nvSpPr>
          <p:cNvPr id="5" name="Footer Placeholder 4"/>
          <p:cNvSpPr>
            <a:spLocks noGrp="1"/>
          </p:cNvSpPr>
          <p:nvPr>
            <p:ph type="ftr" sz="quarter" idx="11"/>
          </p:nvPr>
        </p:nvSpPr>
        <p:spPr/>
        <p:txBody>
          <a:bodyPr/>
          <a:lstStyle/>
          <a:p>
            <a:r>
              <a:rPr lang="it-IT"/>
              <a:t>© NetInsurance Spa 2019</a:t>
            </a:r>
          </a:p>
        </p:txBody>
      </p:sp>
      <p:sp>
        <p:nvSpPr>
          <p:cNvPr id="6" name="Slide Number Placeholder 5"/>
          <p:cNvSpPr>
            <a:spLocks noGrp="1"/>
          </p:cNvSpPr>
          <p:nvPr>
            <p:ph type="sldNum" sz="quarter" idx="12"/>
          </p:nvPr>
        </p:nvSpPr>
        <p:spPr/>
        <p:txBody>
          <a:bodyPr/>
          <a:lstStyle/>
          <a:p>
            <a:fld id="{FCAE9864-B816-844E-BA6C-007762F56560}" type="slidenum">
              <a:rPr lang="it-IT" smtClean="0"/>
              <a:t>‹N›</a:t>
            </a:fld>
            <a:endParaRPr lang="it-IT"/>
          </a:p>
        </p:txBody>
      </p:sp>
      <p:pic>
        <p:nvPicPr>
          <p:cNvPr id="8" name="Elemento grafico 7">
            <a:extLst>
              <a:ext uri="{FF2B5EF4-FFF2-40B4-BE49-F238E27FC236}">
                <a16:creationId xmlns:a16="http://schemas.microsoft.com/office/drawing/2014/main" id="{2ADC4424-3A50-6C40-819B-8CA21716AD1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6264" y="200675"/>
            <a:ext cx="2159317" cy="644019"/>
          </a:xfrm>
          <a:prstGeom prst="rect">
            <a:avLst/>
          </a:prstGeom>
          <a:effectLst/>
        </p:spPr>
      </p:pic>
    </p:spTree>
    <p:extLst>
      <p:ext uri="{BB962C8B-B14F-4D97-AF65-F5344CB8AC3E}">
        <p14:creationId xmlns:p14="http://schemas.microsoft.com/office/powerpoint/2010/main" val="386787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0" y="0"/>
            <a:ext cx="9144900" cy="5143500"/>
          </a:xfrm>
        </p:spPr>
        <p:txBody>
          <a:bodyPr/>
          <a:lstStyle>
            <a:lvl1pPr>
              <a:defRPr sz="1350"/>
            </a:lvl1pPr>
          </a:lstStyle>
          <a:p>
            <a:r>
              <a:rPr lang="en-US"/>
              <a:t>Click icon to add picture</a:t>
            </a:r>
            <a:endParaRPr lang="en-GB"/>
          </a:p>
        </p:txBody>
      </p:sp>
      <p:sp>
        <p:nvSpPr>
          <p:cNvPr id="2" name="Title 1"/>
          <p:cNvSpPr>
            <a:spLocks noGrp="1"/>
          </p:cNvSpPr>
          <p:nvPr>
            <p:ph type="ctrTitle"/>
          </p:nvPr>
        </p:nvSpPr>
        <p:spPr>
          <a:xfrm>
            <a:off x="0" y="1728000"/>
            <a:ext cx="3957194" cy="1687500"/>
          </a:xfrm>
          <a:prstGeom prst="rect">
            <a:avLst/>
          </a:prstGeom>
          <a:solidFill>
            <a:srgbClr val="00659B"/>
          </a:solidFill>
          <a:ln>
            <a:noFill/>
          </a:ln>
        </p:spPr>
        <p:txBody>
          <a:bodyPr lIns="540000" tIns="288000" rIns="288000" bIns="288000" anchor="ctr" anchorCtr="0">
            <a:noAutofit/>
          </a:bodyPr>
          <a:lstStyle>
            <a:lvl1pPr algn="l">
              <a:lnSpc>
                <a:spcPct val="90000"/>
              </a:lnSpc>
              <a:defRPr sz="1800">
                <a:solidFill>
                  <a:schemeClr val="bg1"/>
                </a:solidFill>
              </a:defRPr>
            </a:lvl1pPr>
          </a:lstStyle>
          <a:p>
            <a:r>
              <a:rPr lang="en-US"/>
              <a:t>Click to edit Master title style</a:t>
            </a:r>
            <a:endParaRPr lang="en-GB"/>
          </a:p>
        </p:txBody>
      </p:sp>
      <p:sp>
        <p:nvSpPr>
          <p:cNvPr id="6" name="Subtitle 2"/>
          <p:cNvSpPr>
            <a:spLocks noGrp="1"/>
          </p:cNvSpPr>
          <p:nvPr>
            <p:ph type="subTitle" idx="1" hasCustomPrompt="1"/>
          </p:nvPr>
        </p:nvSpPr>
        <p:spPr>
          <a:xfrm>
            <a:off x="5400000" y="1463400"/>
            <a:ext cx="2916000" cy="2160000"/>
          </a:xfrm>
          <a:noFill/>
        </p:spPr>
        <p:txBody>
          <a:bodyPr wrap="none" lIns="0" rIns="0" bIns="0" anchor="ctr" anchorCtr="1"/>
          <a:lstStyle>
            <a:lvl1pPr marL="0" indent="0" algn="l">
              <a:spcBef>
                <a:spcPts val="0"/>
              </a:spcBef>
              <a:buNone/>
              <a:defRPr sz="18600" spc="-750"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No</a:t>
            </a:r>
            <a:endParaRPr lang="en-GB"/>
          </a:p>
        </p:txBody>
      </p:sp>
    </p:spTree>
    <p:extLst>
      <p:ext uri="{BB962C8B-B14F-4D97-AF65-F5344CB8AC3E}">
        <p14:creationId xmlns:p14="http://schemas.microsoft.com/office/powerpoint/2010/main" val="2933510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transp with pictur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0" y="0"/>
            <a:ext cx="9144900" cy="5143500"/>
          </a:xfrm>
        </p:spPr>
        <p:txBody>
          <a:bodyPr/>
          <a:lstStyle>
            <a:lvl1pPr>
              <a:defRPr sz="1350"/>
            </a:lvl1pPr>
          </a:lstStyle>
          <a:p>
            <a:r>
              <a:rPr lang="en-US"/>
              <a:t>Click icon to add picture</a:t>
            </a:r>
            <a:endParaRPr lang="en-GB"/>
          </a:p>
        </p:txBody>
      </p:sp>
      <p:sp>
        <p:nvSpPr>
          <p:cNvPr id="2" name="Title 1"/>
          <p:cNvSpPr>
            <a:spLocks noGrp="1"/>
          </p:cNvSpPr>
          <p:nvPr>
            <p:ph type="ctrTitle"/>
          </p:nvPr>
        </p:nvSpPr>
        <p:spPr>
          <a:xfrm>
            <a:off x="0" y="1728000"/>
            <a:ext cx="3957194" cy="1687500"/>
          </a:xfrm>
          <a:prstGeom prst="rect">
            <a:avLst/>
          </a:prstGeom>
          <a:solidFill>
            <a:srgbClr val="587393"/>
          </a:solidFill>
          <a:ln>
            <a:noFill/>
          </a:ln>
        </p:spPr>
        <p:txBody>
          <a:bodyPr lIns="540000" tIns="288000" rIns="288000" bIns="288000" anchor="ctr" anchorCtr="0">
            <a:noAutofit/>
          </a:bodyPr>
          <a:lstStyle>
            <a:lvl1pPr algn="l">
              <a:lnSpc>
                <a:spcPct val="90000"/>
              </a:lnSpc>
              <a:defRPr sz="1800">
                <a:solidFill>
                  <a:schemeClr val="bg1"/>
                </a:solidFill>
              </a:defRPr>
            </a:lvl1pPr>
          </a:lstStyle>
          <a:p>
            <a:r>
              <a:rPr lang="en-US"/>
              <a:t>Click to edit Master title style</a:t>
            </a:r>
            <a:endParaRPr lang="en-GB"/>
          </a:p>
        </p:txBody>
      </p:sp>
      <p:sp>
        <p:nvSpPr>
          <p:cNvPr id="6" name="Subtitle 2"/>
          <p:cNvSpPr>
            <a:spLocks noGrp="1"/>
          </p:cNvSpPr>
          <p:nvPr>
            <p:ph type="subTitle" idx="1" hasCustomPrompt="1"/>
          </p:nvPr>
        </p:nvSpPr>
        <p:spPr>
          <a:xfrm>
            <a:off x="5400000" y="1463400"/>
            <a:ext cx="2916000" cy="2160000"/>
          </a:xfrm>
          <a:noFill/>
        </p:spPr>
        <p:txBody>
          <a:bodyPr wrap="none" lIns="0" rIns="0" bIns="0" anchor="ctr" anchorCtr="1"/>
          <a:lstStyle>
            <a:lvl1pPr marL="0" indent="0" algn="l">
              <a:spcBef>
                <a:spcPts val="0"/>
              </a:spcBef>
              <a:buNone/>
              <a:defRPr sz="18600" spc="-750"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No</a:t>
            </a:r>
            <a:endParaRPr lang="en-GB"/>
          </a:p>
        </p:txBody>
      </p:sp>
    </p:spTree>
    <p:extLst>
      <p:ext uri="{BB962C8B-B14F-4D97-AF65-F5344CB8AC3E}">
        <p14:creationId xmlns:p14="http://schemas.microsoft.com/office/powerpoint/2010/main" val="1176186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out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1728000"/>
            <a:ext cx="3957194" cy="1687500"/>
          </a:xfrm>
          <a:prstGeom prst="rect">
            <a:avLst/>
          </a:prstGeom>
          <a:solidFill>
            <a:srgbClr val="00659B"/>
          </a:solidFill>
          <a:ln>
            <a:noFill/>
          </a:ln>
        </p:spPr>
        <p:txBody>
          <a:bodyPr lIns="540000" tIns="288000" rIns="288000" bIns="288000" anchor="ctr" anchorCtr="0">
            <a:noAutofit/>
          </a:bodyPr>
          <a:lstStyle>
            <a:lvl1pPr algn="l">
              <a:lnSpc>
                <a:spcPct val="90000"/>
              </a:lnSpc>
              <a:defRPr sz="1800">
                <a:solidFill>
                  <a:schemeClr val="bg1"/>
                </a:solidFill>
              </a:defRPr>
            </a:lvl1pPr>
          </a:lstStyle>
          <a:p>
            <a:r>
              <a:rPr lang="en-US"/>
              <a:t>Click to edit Master title style</a:t>
            </a:r>
            <a:endParaRPr lang="en-GB"/>
          </a:p>
        </p:txBody>
      </p:sp>
      <p:sp>
        <p:nvSpPr>
          <p:cNvPr id="3" name="Subtitle 2"/>
          <p:cNvSpPr>
            <a:spLocks noGrp="1"/>
          </p:cNvSpPr>
          <p:nvPr>
            <p:ph type="subTitle" idx="1" hasCustomPrompt="1"/>
          </p:nvPr>
        </p:nvSpPr>
        <p:spPr>
          <a:xfrm>
            <a:off x="5400000" y="1463172"/>
            <a:ext cx="2916000" cy="2160000"/>
          </a:xfrm>
          <a:noFill/>
        </p:spPr>
        <p:txBody>
          <a:bodyPr wrap="none" lIns="0" rIns="0" bIns="0" anchor="ctr" anchorCtr="1"/>
          <a:lstStyle>
            <a:lvl1pPr marL="0" indent="0" algn="l">
              <a:spcBef>
                <a:spcPts val="0"/>
              </a:spcBef>
              <a:buNone/>
              <a:defRPr sz="18600" spc="-750" baseline="0">
                <a:solidFill>
                  <a:srgbClr val="D9D9D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No</a:t>
            </a:r>
            <a:endParaRPr lang="en-GB"/>
          </a:p>
        </p:txBody>
      </p:sp>
      <p:pic>
        <p:nvPicPr>
          <p:cNvPr id="5" name="Elemento grafico 4">
            <a:extLst>
              <a:ext uri="{FF2B5EF4-FFF2-40B4-BE49-F238E27FC236}">
                <a16:creationId xmlns:a16="http://schemas.microsoft.com/office/drawing/2014/main" id="{C960F5C7-6F96-B14A-ACFE-3107A6A54A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7" name="Immagine 6">
            <a:extLst>
              <a:ext uri="{FF2B5EF4-FFF2-40B4-BE49-F238E27FC236}">
                <a16:creationId xmlns:a16="http://schemas.microsoft.com/office/drawing/2014/main" id="{B4AAC4A6-5383-8240-B93D-AE36D5A075B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3292065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6000"/>
            <a:ext cx="7886700" cy="31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1"/>
          <p:cNvSpPr>
            <a:spLocks noGrp="1"/>
          </p:cNvSpPr>
          <p:nvPr>
            <p:ph type="title"/>
          </p:nvPr>
        </p:nvSpPr>
        <p:spPr>
          <a:xfrm>
            <a:off x="628650" y="378001"/>
            <a:ext cx="78867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10" name="Elemento grafico 9">
            <a:extLst>
              <a:ext uri="{FF2B5EF4-FFF2-40B4-BE49-F238E27FC236}">
                <a16:creationId xmlns:a16="http://schemas.microsoft.com/office/drawing/2014/main" id="{74C898C6-1F85-0344-A82A-8552338718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12" name="Immagine 11">
            <a:extLst>
              <a:ext uri="{FF2B5EF4-FFF2-40B4-BE49-F238E27FC236}">
                <a16:creationId xmlns:a16="http://schemas.microsoft.com/office/drawing/2014/main" id="{9A731CDC-D5BD-0D40-BFE8-B4C8547424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1979610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296000"/>
            <a:ext cx="3886200" cy="31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296000"/>
            <a:ext cx="3886200" cy="31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1"/>
          <p:cNvSpPr>
            <a:spLocks noGrp="1"/>
          </p:cNvSpPr>
          <p:nvPr>
            <p:ph type="title"/>
          </p:nvPr>
        </p:nvSpPr>
        <p:spPr>
          <a:xfrm>
            <a:off x="628650" y="378001"/>
            <a:ext cx="78867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14" name="Elemento grafico 13">
            <a:extLst>
              <a:ext uri="{FF2B5EF4-FFF2-40B4-BE49-F238E27FC236}">
                <a16:creationId xmlns:a16="http://schemas.microsoft.com/office/drawing/2014/main" id="{4019E6D8-7F13-304D-A397-6502E398943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18" name="Immagine 17">
            <a:extLst>
              <a:ext uri="{FF2B5EF4-FFF2-40B4-BE49-F238E27FC236}">
                <a16:creationId xmlns:a16="http://schemas.microsoft.com/office/drawing/2014/main" id="{17BDC070-85DA-9E49-AF44-76AA52C6C4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128230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296000"/>
            <a:ext cx="2551500" cy="31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296250" y="1296000"/>
            <a:ext cx="2551500" cy="31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1"/>
          <p:cNvSpPr>
            <a:spLocks noGrp="1"/>
          </p:cNvSpPr>
          <p:nvPr>
            <p:ph type="title"/>
          </p:nvPr>
        </p:nvSpPr>
        <p:spPr>
          <a:xfrm>
            <a:off x="628650" y="378001"/>
            <a:ext cx="7886700" cy="332399"/>
          </a:xfrm>
          <a:prstGeom prst="rect">
            <a:avLst/>
          </a:prstGeom>
        </p:spPr>
        <p:txBody>
          <a:bodyPr vert="horz" lIns="0" tIns="0" rIns="0" bIns="0" rtlCol="0" anchor="t" anchorCtr="0">
            <a:spAutoFit/>
          </a:bodyPr>
          <a:lstStyle/>
          <a:p>
            <a:r>
              <a:rPr lang="en-US"/>
              <a:t>Click to edit Master title style</a:t>
            </a:r>
            <a:endParaRPr lang="en-GB"/>
          </a:p>
        </p:txBody>
      </p:sp>
      <p:sp>
        <p:nvSpPr>
          <p:cNvPr id="12" name="Content Placeholder 3"/>
          <p:cNvSpPr>
            <a:spLocks noGrp="1"/>
          </p:cNvSpPr>
          <p:nvPr>
            <p:ph sz="half" idx="13"/>
          </p:nvPr>
        </p:nvSpPr>
        <p:spPr>
          <a:xfrm>
            <a:off x="5963850" y="1296000"/>
            <a:ext cx="2551500" cy="310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Elemento grafico 12">
            <a:extLst>
              <a:ext uri="{FF2B5EF4-FFF2-40B4-BE49-F238E27FC236}">
                <a16:creationId xmlns:a16="http://schemas.microsoft.com/office/drawing/2014/main" id="{7D234914-959C-FE49-8FCB-138C9DFCAA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14" name="Immagine 13">
            <a:extLst>
              <a:ext uri="{FF2B5EF4-FFF2-40B4-BE49-F238E27FC236}">
                <a16:creationId xmlns:a16="http://schemas.microsoft.com/office/drawing/2014/main" id="{F96024F7-E05B-AE4C-9EBB-C87E4D51BD9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36965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296000"/>
            <a:ext cx="3886200" cy="1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296000"/>
            <a:ext cx="3886200" cy="1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1"/>
          <p:cNvSpPr>
            <a:spLocks noGrp="1"/>
          </p:cNvSpPr>
          <p:nvPr>
            <p:ph type="title"/>
          </p:nvPr>
        </p:nvSpPr>
        <p:spPr>
          <a:xfrm>
            <a:off x="628650" y="378001"/>
            <a:ext cx="7886700" cy="332399"/>
          </a:xfrm>
          <a:prstGeom prst="rect">
            <a:avLst/>
          </a:prstGeom>
        </p:spPr>
        <p:txBody>
          <a:bodyPr vert="horz" lIns="0" tIns="0" rIns="0" bIns="0" rtlCol="0" anchor="t" anchorCtr="0">
            <a:spAutoFit/>
          </a:bodyPr>
          <a:lstStyle/>
          <a:p>
            <a:r>
              <a:rPr lang="en-US"/>
              <a:t>Click to edit Master title style</a:t>
            </a:r>
            <a:endParaRPr lang="en-GB"/>
          </a:p>
        </p:txBody>
      </p:sp>
      <p:sp>
        <p:nvSpPr>
          <p:cNvPr id="12" name="Content Placeholder 2"/>
          <p:cNvSpPr>
            <a:spLocks noGrp="1"/>
          </p:cNvSpPr>
          <p:nvPr>
            <p:ph sz="half" idx="13"/>
          </p:nvPr>
        </p:nvSpPr>
        <p:spPr>
          <a:xfrm>
            <a:off x="628650" y="2905200"/>
            <a:ext cx="3886200" cy="1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3"/>
          <p:cNvSpPr>
            <a:spLocks noGrp="1"/>
          </p:cNvSpPr>
          <p:nvPr>
            <p:ph sz="half" idx="14"/>
          </p:nvPr>
        </p:nvSpPr>
        <p:spPr>
          <a:xfrm>
            <a:off x="4629150" y="2905200"/>
            <a:ext cx="3886200" cy="1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Elemento grafico 13">
            <a:extLst>
              <a:ext uri="{FF2B5EF4-FFF2-40B4-BE49-F238E27FC236}">
                <a16:creationId xmlns:a16="http://schemas.microsoft.com/office/drawing/2014/main" id="{41D37E0A-9B67-1F4B-B99F-B2CF029FB2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18" name="Immagine 17">
            <a:extLst>
              <a:ext uri="{FF2B5EF4-FFF2-40B4-BE49-F238E27FC236}">
                <a16:creationId xmlns:a16="http://schemas.microsoft.com/office/drawing/2014/main" id="{EBE8FCA0-A3BF-2B44-9299-7506667B94E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226513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logo">
    <p:spTree>
      <p:nvGrpSpPr>
        <p:cNvPr id="1" name=""/>
        <p:cNvGrpSpPr/>
        <p:nvPr/>
      </p:nvGrpSpPr>
      <p:grpSpPr>
        <a:xfrm>
          <a:off x="0" y="0"/>
          <a:ext cx="0" cy="0"/>
          <a:chOff x="0" y="0"/>
          <a:chExt cx="0" cy="0"/>
        </a:xfrm>
      </p:grpSpPr>
      <p:sp>
        <p:nvSpPr>
          <p:cNvPr id="14" name="Title Placeholder 11"/>
          <p:cNvSpPr>
            <a:spLocks noGrp="1"/>
          </p:cNvSpPr>
          <p:nvPr>
            <p:ph type="title"/>
          </p:nvPr>
        </p:nvSpPr>
        <p:spPr>
          <a:xfrm>
            <a:off x="628650" y="378001"/>
            <a:ext cx="78867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8" name="Elemento grafico 7">
            <a:extLst>
              <a:ext uri="{FF2B5EF4-FFF2-40B4-BE49-F238E27FC236}">
                <a16:creationId xmlns:a16="http://schemas.microsoft.com/office/drawing/2014/main" id="{D68D7BE8-B229-7344-9DAA-2690511D4A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15" name="Immagine 14">
            <a:extLst>
              <a:ext uri="{FF2B5EF4-FFF2-40B4-BE49-F238E27FC236}">
                <a16:creationId xmlns:a16="http://schemas.microsoft.com/office/drawing/2014/main" id="{E78770A4-C5DD-164D-A051-31DFCAE6C54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355063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x grid 3 pictures, text and content horizontal ">
    <p:spTree>
      <p:nvGrpSpPr>
        <p:cNvPr id="1" name=""/>
        <p:cNvGrpSpPr/>
        <p:nvPr/>
      </p:nvGrpSpPr>
      <p:grpSpPr>
        <a:xfrm>
          <a:off x="0" y="0"/>
          <a:ext cx="0" cy="0"/>
          <a:chOff x="0" y="0"/>
          <a:chExt cx="0" cy="0"/>
        </a:xfrm>
      </p:grpSpPr>
      <p:grpSp>
        <p:nvGrpSpPr>
          <p:cNvPr id="3" name="Group 2"/>
          <p:cNvGrpSpPr/>
          <p:nvPr userDrawn="1"/>
        </p:nvGrpSpPr>
        <p:grpSpPr>
          <a:xfrm>
            <a:off x="0" y="3456000"/>
            <a:ext cx="9144000" cy="1687500"/>
            <a:chOff x="0" y="4608000"/>
            <a:chExt cx="12192000" cy="2250000"/>
          </a:xfrm>
        </p:grpSpPr>
        <p:sp>
          <p:nvSpPr>
            <p:cNvPr id="8" name="Rectangle 7"/>
            <p:cNvSpPr/>
            <p:nvPr userDrawn="1"/>
          </p:nvSpPr>
          <p:spPr>
            <a:xfrm>
              <a:off x="9186000" y="4608000"/>
              <a:ext cx="30060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Rectangle 8"/>
            <p:cNvSpPr/>
            <p:nvPr userDrawn="1"/>
          </p:nvSpPr>
          <p:spPr>
            <a:xfrm>
              <a:off x="6124000" y="4608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userDrawn="1"/>
          </p:nvSpPr>
          <p:spPr>
            <a:xfrm>
              <a:off x="0" y="460800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620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endParaRPr>
            </a:p>
          </p:txBody>
        </p:sp>
      </p:grpSp>
      <p:sp>
        <p:nvSpPr>
          <p:cNvPr id="16" name="Picture Placeholder 15"/>
          <p:cNvSpPr>
            <a:spLocks noGrp="1"/>
          </p:cNvSpPr>
          <p:nvPr userDrawn="1">
            <p:ph type="pic" sz="quarter" idx="14"/>
          </p:nvPr>
        </p:nvSpPr>
        <p:spPr>
          <a:xfrm>
            <a:off x="6889500" y="3456000"/>
            <a:ext cx="2254500" cy="1687500"/>
          </a:xfrm>
        </p:spPr>
        <p:txBody>
          <a:bodyPr/>
          <a:lstStyle/>
          <a:p>
            <a:r>
              <a:rPr lang="en-US"/>
              <a:t>Click icon to add picture</a:t>
            </a:r>
            <a:endParaRPr lang="en-GB"/>
          </a:p>
        </p:txBody>
      </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24" name="Text Placeholder 23"/>
          <p:cNvSpPr>
            <a:spLocks noGrp="1"/>
          </p:cNvSpPr>
          <p:nvPr userDrawn="1">
            <p:ph type="body" sz="quarter" idx="16"/>
          </p:nvPr>
        </p:nvSpPr>
        <p:spPr>
          <a:xfrm>
            <a:off x="2296500" y="3456000"/>
            <a:ext cx="2254500" cy="1471500"/>
          </a:xfrm>
          <a:no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17" name="Picture Placeholder 15"/>
          <p:cNvSpPr>
            <a:spLocks noGrp="1"/>
          </p:cNvSpPr>
          <p:nvPr userDrawn="1">
            <p:ph type="pic" sz="quarter" idx="17"/>
          </p:nvPr>
        </p:nvSpPr>
        <p:spPr>
          <a:xfrm>
            <a:off x="4593000" y="3456000"/>
            <a:ext cx="2254500" cy="1687500"/>
          </a:xfrm>
        </p:spPr>
        <p:txBody>
          <a:bodyPr/>
          <a:lstStyle/>
          <a:p>
            <a:r>
              <a:rPr lang="en-US"/>
              <a:t>Click icon to add picture</a:t>
            </a:r>
            <a:endParaRPr lang="en-GB"/>
          </a:p>
        </p:txBody>
      </p:sp>
      <p:sp>
        <p:nvSpPr>
          <p:cNvPr id="13" name="Content Placeholder 12"/>
          <p:cNvSpPr>
            <a:spLocks noGrp="1"/>
          </p:cNvSpPr>
          <p:nvPr userDrawn="1">
            <p:ph sz="quarter" idx="13"/>
          </p:nvPr>
        </p:nvSpPr>
        <p:spPr>
          <a:xfrm>
            <a:off x="628649" y="1296001"/>
            <a:ext cx="7886700" cy="213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Placeholder 11"/>
          <p:cNvSpPr>
            <a:spLocks noGrp="1"/>
          </p:cNvSpPr>
          <p:nvPr userDrawn="1">
            <p:ph type="title"/>
          </p:nvPr>
        </p:nvSpPr>
        <p:spPr>
          <a:xfrm>
            <a:off x="628650" y="378001"/>
            <a:ext cx="78867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19" name="Elemento grafico 18">
            <a:extLst>
              <a:ext uri="{FF2B5EF4-FFF2-40B4-BE49-F238E27FC236}">
                <a16:creationId xmlns:a16="http://schemas.microsoft.com/office/drawing/2014/main" id="{01DBB3FD-345D-614D-A5CD-B72DF86CF4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0" name="Immagine 19">
            <a:extLst>
              <a:ext uri="{FF2B5EF4-FFF2-40B4-BE49-F238E27FC236}">
                <a16:creationId xmlns:a16="http://schemas.microsoft.com/office/drawing/2014/main" id="{EBBC565D-200C-E342-A8FC-9E3EB7ACBF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1388994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 grid 4 pictures and content horizontal">
    <p:spTree>
      <p:nvGrpSpPr>
        <p:cNvPr id="1" name=""/>
        <p:cNvGrpSpPr/>
        <p:nvPr/>
      </p:nvGrpSpPr>
      <p:grpSpPr>
        <a:xfrm>
          <a:off x="0" y="0"/>
          <a:ext cx="0" cy="0"/>
          <a:chOff x="0" y="0"/>
          <a:chExt cx="0" cy="0"/>
        </a:xfrm>
      </p:grpSpPr>
      <p:grpSp>
        <p:nvGrpSpPr>
          <p:cNvPr id="2" name="Group 1"/>
          <p:cNvGrpSpPr/>
          <p:nvPr userDrawn="1"/>
        </p:nvGrpSpPr>
        <p:grpSpPr>
          <a:xfrm>
            <a:off x="0" y="3456000"/>
            <a:ext cx="9144000" cy="1687500"/>
            <a:chOff x="0" y="4608000"/>
            <a:chExt cx="12192000" cy="2250000"/>
          </a:xfrm>
        </p:grpSpPr>
        <p:sp>
          <p:nvSpPr>
            <p:cNvPr id="8" name="Rectangle 7"/>
            <p:cNvSpPr/>
            <p:nvPr userDrawn="1"/>
          </p:nvSpPr>
          <p:spPr>
            <a:xfrm>
              <a:off x="9186000" y="4608000"/>
              <a:ext cx="30060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Rectangle 8"/>
            <p:cNvSpPr/>
            <p:nvPr userDrawn="1"/>
          </p:nvSpPr>
          <p:spPr>
            <a:xfrm>
              <a:off x="6124000" y="4608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userDrawn="1"/>
          </p:nvSpPr>
          <p:spPr>
            <a:xfrm>
              <a:off x="0" y="460800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620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FFFFFF"/>
                </a:solidFill>
              </a:endParaRPr>
            </a:p>
          </p:txBody>
        </p:sp>
      </p:grpSp>
      <p:sp>
        <p:nvSpPr>
          <p:cNvPr id="16" name="Picture Placeholder 15"/>
          <p:cNvSpPr>
            <a:spLocks noGrp="1"/>
          </p:cNvSpPr>
          <p:nvPr userDrawn="1">
            <p:ph type="pic" sz="quarter" idx="14"/>
          </p:nvPr>
        </p:nvSpPr>
        <p:spPr>
          <a:xfrm>
            <a:off x="6889500" y="3456000"/>
            <a:ext cx="2254500" cy="1687500"/>
          </a:xfrm>
        </p:spPr>
        <p:txBody>
          <a:bodyPr/>
          <a:lstStyle/>
          <a:p>
            <a:r>
              <a:rPr lang="en-US"/>
              <a:t>Click icon to add picture</a:t>
            </a:r>
            <a:endParaRPr lang="en-GB"/>
          </a:p>
        </p:txBody>
      </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17" name="Picture Placeholder 15"/>
          <p:cNvSpPr>
            <a:spLocks noGrp="1"/>
          </p:cNvSpPr>
          <p:nvPr userDrawn="1">
            <p:ph type="pic" sz="quarter" idx="17"/>
          </p:nvPr>
        </p:nvSpPr>
        <p:spPr>
          <a:xfrm>
            <a:off x="4593000" y="3456000"/>
            <a:ext cx="2254500" cy="1687500"/>
          </a:xfrm>
        </p:spPr>
        <p:txBody>
          <a:bodyPr/>
          <a:lstStyle/>
          <a:p>
            <a:r>
              <a:rPr lang="en-US"/>
              <a:t>Click icon to add picture</a:t>
            </a:r>
            <a:endParaRPr lang="en-GB"/>
          </a:p>
        </p:txBody>
      </p:sp>
      <p:sp>
        <p:nvSpPr>
          <p:cNvPr id="19" name="Picture Placeholder 15"/>
          <p:cNvSpPr>
            <a:spLocks noGrp="1"/>
          </p:cNvSpPr>
          <p:nvPr userDrawn="1">
            <p:ph type="pic" sz="quarter" idx="18"/>
          </p:nvPr>
        </p:nvSpPr>
        <p:spPr>
          <a:xfrm>
            <a:off x="2296500" y="3456000"/>
            <a:ext cx="2254500" cy="1687500"/>
          </a:xfrm>
        </p:spPr>
        <p:txBody>
          <a:bodyPr/>
          <a:lstStyle>
            <a:lvl1pPr>
              <a:defRPr>
                <a:solidFill>
                  <a:srgbClr val="FFFFFF"/>
                </a:solidFill>
              </a:defRPr>
            </a:lvl1pPr>
          </a:lstStyle>
          <a:p>
            <a:r>
              <a:rPr lang="en-US"/>
              <a:t>Click icon to add picture</a:t>
            </a:r>
            <a:endParaRPr lang="en-GB"/>
          </a:p>
        </p:txBody>
      </p:sp>
      <p:sp>
        <p:nvSpPr>
          <p:cNvPr id="13" name="Content Placeholder 12"/>
          <p:cNvSpPr>
            <a:spLocks noGrp="1"/>
          </p:cNvSpPr>
          <p:nvPr userDrawn="1">
            <p:ph sz="quarter" idx="13"/>
          </p:nvPr>
        </p:nvSpPr>
        <p:spPr>
          <a:xfrm>
            <a:off x="628649" y="1296001"/>
            <a:ext cx="7886700" cy="213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Placeholder 11"/>
          <p:cNvSpPr>
            <a:spLocks noGrp="1"/>
          </p:cNvSpPr>
          <p:nvPr userDrawn="1">
            <p:ph type="title"/>
          </p:nvPr>
        </p:nvSpPr>
        <p:spPr>
          <a:xfrm>
            <a:off x="628650" y="378001"/>
            <a:ext cx="78867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20" name="Elemento grafico 19">
            <a:extLst>
              <a:ext uri="{FF2B5EF4-FFF2-40B4-BE49-F238E27FC236}">
                <a16:creationId xmlns:a16="http://schemas.microsoft.com/office/drawing/2014/main" id="{8AFF4B5F-EF5A-5C40-B9BF-C2831DB0A6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1" name="Immagine 20">
            <a:extLst>
              <a:ext uri="{FF2B5EF4-FFF2-40B4-BE49-F238E27FC236}">
                <a16:creationId xmlns:a16="http://schemas.microsoft.com/office/drawing/2014/main" id="{1355F93D-8175-0C42-A9A6-E89987D2F2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352208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ina bas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it-IT"/>
              <a:t>© NetInsurance Spa 2019</a:t>
            </a:r>
          </a:p>
        </p:txBody>
      </p:sp>
      <p:sp>
        <p:nvSpPr>
          <p:cNvPr id="6" name="Slide Number Placeholder 5"/>
          <p:cNvSpPr>
            <a:spLocks noGrp="1"/>
          </p:cNvSpPr>
          <p:nvPr>
            <p:ph type="sldNum" sz="quarter" idx="12"/>
          </p:nvPr>
        </p:nvSpPr>
        <p:spPr/>
        <p:txBody>
          <a:bodyPr/>
          <a:lstStyle/>
          <a:p>
            <a:fld id="{FCAE9864-B816-844E-BA6C-007762F56560}" type="slidenum">
              <a:rPr lang="it-IT" smtClean="0"/>
              <a:t>‹N›</a:t>
            </a:fld>
            <a:endParaRPr lang="it-IT"/>
          </a:p>
        </p:txBody>
      </p:sp>
      <p:sp>
        <p:nvSpPr>
          <p:cNvPr id="4" name="Titolo 3">
            <a:extLst>
              <a:ext uri="{FF2B5EF4-FFF2-40B4-BE49-F238E27FC236}">
                <a16:creationId xmlns:a16="http://schemas.microsoft.com/office/drawing/2014/main" id="{FC73746A-1C44-9848-944E-974818079FBF}"/>
              </a:ext>
            </a:extLst>
          </p:cNvPr>
          <p:cNvSpPr>
            <a:spLocks noGrp="1"/>
          </p:cNvSpPr>
          <p:nvPr>
            <p:ph type="title"/>
          </p:nvPr>
        </p:nvSpPr>
        <p:spPr>
          <a:xfrm>
            <a:off x="587541" y="32959"/>
            <a:ext cx="8095138" cy="399053"/>
          </a:xfrm>
        </p:spPr>
        <p:txBody>
          <a:bodyPr/>
          <a:lstStyle/>
          <a:p>
            <a:r>
              <a:rPr lang="it-IT"/>
              <a:t>Fare clic per modificare lo stile del titolo dello schema</a:t>
            </a:r>
          </a:p>
        </p:txBody>
      </p:sp>
      <p:pic>
        <p:nvPicPr>
          <p:cNvPr id="3" name="Immagine 2">
            <a:extLst>
              <a:ext uri="{FF2B5EF4-FFF2-40B4-BE49-F238E27FC236}">
                <a16:creationId xmlns:a16="http://schemas.microsoft.com/office/drawing/2014/main" id="{FC02B6C1-B05F-AF47-A514-6D71C0AEE8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46"/>
          <a:stretch/>
        </p:blipFill>
        <p:spPr>
          <a:xfrm>
            <a:off x="0" y="4573565"/>
            <a:ext cx="9144000" cy="406400"/>
          </a:xfrm>
          <a:prstGeom prst="rect">
            <a:avLst/>
          </a:prstGeom>
        </p:spPr>
      </p:pic>
    </p:spTree>
    <p:extLst>
      <p:ext uri="{BB962C8B-B14F-4D97-AF65-F5344CB8AC3E}">
        <p14:creationId xmlns:p14="http://schemas.microsoft.com/office/powerpoint/2010/main" val="2815856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 grid 2 pictures, text and content vertical">
    <p:spTree>
      <p:nvGrpSpPr>
        <p:cNvPr id="1" name=""/>
        <p:cNvGrpSpPr/>
        <p:nvPr/>
      </p:nvGrpSpPr>
      <p:grpSpPr>
        <a:xfrm>
          <a:off x="0" y="0"/>
          <a:ext cx="0" cy="0"/>
          <a:chOff x="0" y="0"/>
          <a:chExt cx="0" cy="0"/>
        </a:xfrm>
      </p:grpSpPr>
      <p:grpSp>
        <p:nvGrpSpPr>
          <p:cNvPr id="2" name="Group 1"/>
          <p:cNvGrpSpPr/>
          <p:nvPr userDrawn="1"/>
        </p:nvGrpSpPr>
        <p:grpSpPr>
          <a:xfrm>
            <a:off x="6889500" y="0"/>
            <a:ext cx="2254500" cy="5143500"/>
            <a:chOff x="9186000" y="0"/>
            <a:chExt cx="3006000" cy="6858000"/>
          </a:xfrm>
        </p:grpSpPr>
        <p:sp>
          <p:nvSpPr>
            <p:cNvPr id="6" name="Rectangle 5"/>
            <p:cNvSpPr/>
            <p:nvPr userDrawn="1"/>
          </p:nvSpPr>
          <p:spPr>
            <a:xfrm>
              <a:off x="9186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Rectangle 6"/>
            <p:cNvSpPr/>
            <p:nvPr userDrawn="1"/>
          </p:nvSpPr>
          <p:spPr>
            <a:xfrm>
              <a:off x="9186000" y="2304000"/>
              <a:ext cx="30060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ectangle 7"/>
            <p:cNvSpPr/>
            <p:nvPr userDrawn="1"/>
          </p:nvSpPr>
          <p:spPr>
            <a:xfrm>
              <a:off x="9186000" y="4608000"/>
              <a:ext cx="3006000" cy="2250000"/>
            </a:xfrm>
            <a:prstGeom prst="rect">
              <a:avLst/>
            </a:prstGeom>
            <a:solidFill>
              <a:srgbClr val="E0E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6" name="Picture Placeholder 15"/>
          <p:cNvSpPr>
            <a:spLocks noGrp="1"/>
          </p:cNvSpPr>
          <p:nvPr userDrawn="1">
            <p:ph type="pic" sz="quarter" idx="15"/>
          </p:nvPr>
        </p:nvSpPr>
        <p:spPr>
          <a:xfrm>
            <a:off x="6889500" y="0"/>
            <a:ext cx="2254500" cy="1687500"/>
          </a:xfrm>
        </p:spPr>
        <p:txBody>
          <a:bodyPr/>
          <a:lstStyle/>
          <a:p>
            <a:r>
              <a:rPr lang="en-US"/>
              <a:t>Click icon to add picture</a:t>
            </a:r>
            <a:endParaRPr lang="en-GB"/>
          </a:p>
        </p:txBody>
      </p:sp>
      <p:sp>
        <p:nvSpPr>
          <p:cNvPr id="17" name="Picture Placeholder 15"/>
          <p:cNvSpPr>
            <a:spLocks noGrp="1"/>
          </p:cNvSpPr>
          <p:nvPr userDrawn="1">
            <p:ph type="pic" sz="quarter" idx="16"/>
          </p:nvPr>
        </p:nvSpPr>
        <p:spPr>
          <a:xfrm>
            <a:off x="6889500" y="3456000"/>
            <a:ext cx="2254500" cy="1687500"/>
          </a:xfrm>
        </p:spPr>
        <p:txBody>
          <a:bodyPr/>
          <a:lstStyle/>
          <a:p>
            <a:r>
              <a:rPr lang="en-US"/>
              <a:t>Click icon to add picture</a:t>
            </a:r>
            <a:endParaRPr lang="en-GB"/>
          </a:p>
        </p:txBody>
      </p:sp>
      <p:sp>
        <p:nvSpPr>
          <p:cNvPr id="18" name="Text Placeholder 23"/>
          <p:cNvSpPr>
            <a:spLocks noGrp="1"/>
          </p:cNvSpPr>
          <p:nvPr userDrawn="1">
            <p:ph type="body" sz="quarter" idx="17"/>
          </p:nvPr>
        </p:nvSpPr>
        <p:spPr>
          <a:xfrm>
            <a:off x="6889500" y="1728000"/>
            <a:ext cx="2254500" cy="1687500"/>
          </a:xfrm>
          <a:noFill/>
        </p:spPr>
        <p:txBody>
          <a:bodyPr lIns="288000" tIns="288000" rIns="288000" bIns="288000" anchor="ctr" anchorCtr="0"/>
          <a:lstStyle/>
          <a:p>
            <a:pPr lvl="0"/>
            <a:r>
              <a:rPr lang="en-US"/>
              <a:t>Edit Master text styles</a:t>
            </a:r>
          </a:p>
        </p:txBody>
      </p:sp>
      <p:sp>
        <p:nvSpPr>
          <p:cNvPr id="13" name="Content Placeholder 12"/>
          <p:cNvSpPr>
            <a:spLocks noGrp="1"/>
          </p:cNvSpPr>
          <p:nvPr userDrawn="1">
            <p:ph sz="quarter" idx="13"/>
          </p:nvPr>
        </p:nvSpPr>
        <p:spPr>
          <a:xfrm>
            <a:off x="628651" y="1296001"/>
            <a:ext cx="5651549" cy="329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Placeholder 11"/>
          <p:cNvSpPr>
            <a:spLocks noGrp="1"/>
          </p:cNvSpPr>
          <p:nvPr userDrawn="1">
            <p:ph type="title"/>
          </p:nvPr>
        </p:nvSpPr>
        <p:spPr>
          <a:xfrm>
            <a:off x="628650" y="378001"/>
            <a:ext cx="56511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19" name="Elemento grafico 18">
            <a:extLst>
              <a:ext uri="{FF2B5EF4-FFF2-40B4-BE49-F238E27FC236}">
                <a16:creationId xmlns:a16="http://schemas.microsoft.com/office/drawing/2014/main" id="{CC98846C-CF42-214E-BAC7-005341FE3C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1" name="Immagine 20">
            <a:extLst>
              <a:ext uri="{FF2B5EF4-FFF2-40B4-BE49-F238E27FC236}">
                <a16:creationId xmlns:a16="http://schemas.microsoft.com/office/drawing/2014/main" id="{F1777295-9971-D945-81B3-22E3254828D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223762" y="4682083"/>
            <a:ext cx="6665738" cy="373045"/>
          </a:xfrm>
          <a:prstGeom prst="rect">
            <a:avLst/>
          </a:prstGeom>
        </p:spPr>
      </p:pic>
    </p:spTree>
    <p:extLst>
      <p:ext uri="{BB962C8B-B14F-4D97-AF65-F5344CB8AC3E}">
        <p14:creationId xmlns:p14="http://schemas.microsoft.com/office/powerpoint/2010/main" val="3418690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 grid 3 pictures and content vertical">
    <p:spTree>
      <p:nvGrpSpPr>
        <p:cNvPr id="1" name=""/>
        <p:cNvGrpSpPr/>
        <p:nvPr/>
      </p:nvGrpSpPr>
      <p:grpSpPr>
        <a:xfrm>
          <a:off x="0" y="0"/>
          <a:ext cx="0" cy="0"/>
          <a:chOff x="0" y="0"/>
          <a:chExt cx="0" cy="0"/>
        </a:xfrm>
      </p:grpSpPr>
      <p:grpSp>
        <p:nvGrpSpPr>
          <p:cNvPr id="3" name="Group 2"/>
          <p:cNvGrpSpPr/>
          <p:nvPr userDrawn="1"/>
        </p:nvGrpSpPr>
        <p:grpSpPr>
          <a:xfrm>
            <a:off x="6889500" y="0"/>
            <a:ext cx="2254500" cy="5143500"/>
            <a:chOff x="9186000" y="0"/>
            <a:chExt cx="3006000" cy="6858000"/>
          </a:xfrm>
        </p:grpSpPr>
        <p:sp>
          <p:nvSpPr>
            <p:cNvPr id="6" name="Rectangle 5"/>
            <p:cNvSpPr/>
            <p:nvPr userDrawn="1"/>
          </p:nvSpPr>
          <p:spPr>
            <a:xfrm>
              <a:off x="9186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Rectangle 6"/>
            <p:cNvSpPr/>
            <p:nvPr userDrawn="1"/>
          </p:nvSpPr>
          <p:spPr>
            <a:xfrm>
              <a:off x="9186000" y="2304000"/>
              <a:ext cx="30060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ectangle 7"/>
            <p:cNvSpPr/>
            <p:nvPr userDrawn="1"/>
          </p:nvSpPr>
          <p:spPr>
            <a:xfrm>
              <a:off x="9186000" y="4608000"/>
              <a:ext cx="3006000" cy="2250000"/>
            </a:xfrm>
            <a:prstGeom prst="rect">
              <a:avLst/>
            </a:prstGeom>
            <a:solidFill>
              <a:srgbClr val="E0E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6" name="Picture Placeholder 15"/>
          <p:cNvSpPr>
            <a:spLocks noGrp="1"/>
          </p:cNvSpPr>
          <p:nvPr userDrawn="1">
            <p:ph type="pic" sz="quarter" idx="15"/>
          </p:nvPr>
        </p:nvSpPr>
        <p:spPr>
          <a:xfrm>
            <a:off x="6889500" y="0"/>
            <a:ext cx="2254500" cy="1687500"/>
          </a:xfrm>
        </p:spPr>
        <p:txBody>
          <a:bodyPr/>
          <a:lstStyle/>
          <a:p>
            <a:r>
              <a:rPr lang="en-US"/>
              <a:t>Click icon to add picture</a:t>
            </a:r>
            <a:endParaRPr lang="en-GB"/>
          </a:p>
        </p:txBody>
      </p:sp>
      <p:sp>
        <p:nvSpPr>
          <p:cNvPr id="17" name="Picture Placeholder 15"/>
          <p:cNvSpPr>
            <a:spLocks noGrp="1"/>
          </p:cNvSpPr>
          <p:nvPr userDrawn="1">
            <p:ph type="pic" sz="quarter" idx="16"/>
          </p:nvPr>
        </p:nvSpPr>
        <p:spPr>
          <a:xfrm>
            <a:off x="6889500" y="3456000"/>
            <a:ext cx="2254500" cy="1687500"/>
          </a:xfrm>
        </p:spPr>
        <p:txBody>
          <a:bodyPr/>
          <a:lstStyle/>
          <a:p>
            <a:r>
              <a:rPr lang="en-US"/>
              <a:t>Click icon to add picture</a:t>
            </a:r>
            <a:endParaRPr lang="en-GB"/>
          </a:p>
        </p:txBody>
      </p:sp>
      <p:sp>
        <p:nvSpPr>
          <p:cNvPr id="19" name="Picture Placeholder 15"/>
          <p:cNvSpPr>
            <a:spLocks noGrp="1"/>
          </p:cNvSpPr>
          <p:nvPr userDrawn="1">
            <p:ph type="pic" sz="quarter" idx="19"/>
          </p:nvPr>
        </p:nvSpPr>
        <p:spPr>
          <a:xfrm>
            <a:off x="6889500" y="1728000"/>
            <a:ext cx="2254500" cy="1687500"/>
          </a:xfrm>
        </p:spPr>
        <p:txBody>
          <a:bodyPr/>
          <a:lstStyle/>
          <a:p>
            <a:r>
              <a:rPr lang="en-US"/>
              <a:t>Click icon to add picture</a:t>
            </a:r>
            <a:endParaRPr lang="en-GB"/>
          </a:p>
        </p:txBody>
      </p:sp>
      <p:sp>
        <p:nvSpPr>
          <p:cNvPr id="13" name="Content Placeholder 12"/>
          <p:cNvSpPr>
            <a:spLocks noGrp="1"/>
          </p:cNvSpPr>
          <p:nvPr userDrawn="1">
            <p:ph sz="quarter" idx="13"/>
          </p:nvPr>
        </p:nvSpPr>
        <p:spPr>
          <a:xfrm>
            <a:off x="628651" y="1296001"/>
            <a:ext cx="5651549" cy="329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Placeholder 11"/>
          <p:cNvSpPr>
            <a:spLocks noGrp="1"/>
          </p:cNvSpPr>
          <p:nvPr userDrawn="1">
            <p:ph type="title"/>
          </p:nvPr>
        </p:nvSpPr>
        <p:spPr>
          <a:xfrm>
            <a:off x="628650" y="378001"/>
            <a:ext cx="56511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18" name="Elemento grafico 17">
            <a:extLst>
              <a:ext uri="{FF2B5EF4-FFF2-40B4-BE49-F238E27FC236}">
                <a16:creationId xmlns:a16="http://schemas.microsoft.com/office/drawing/2014/main" id="{A5AEC7EA-F114-DA4C-83E1-2ADABC4EB4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1" name="Immagine 20">
            <a:extLst>
              <a:ext uri="{FF2B5EF4-FFF2-40B4-BE49-F238E27FC236}">
                <a16:creationId xmlns:a16="http://schemas.microsoft.com/office/drawing/2014/main" id="{46B29AD7-B7EE-B541-9048-B16D2F8A0FF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672125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x grid 4 pictures, text and content">
    <p:spTree>
      <p:nvGrpSpPr>
        <p:cNvPr id="1" name=""/>
        <p:cNvGrpSpPr/>
        <p:nvPr/>
      </p:nvGrpSpPr>
      <p:grpSpPr>
        <a:xfrm>
          <a:off x="0" y="0"/>
          <a:ext cx="0" cy="0"/>
          <a:chOff x="0" y="0"/>
          <a:chExt cx="0" cy="0"/>
        </a:xfrm>
      </p:grpSpPr>
      <p:grpSp>
        <p:nvGrpSpPr>
          <p:cNvPr id="6" name="Group 5"/>
          <p:cNvGrpSpPr/>
          <p:nvPr userDrawn="1"/>
        </p:nvGrpSpPr>
        <p:grpSpPr>
          <a:xfrm>
            <a:off x="0" y="3456000"/>
            <a:ext cx="6847500" cy="1687500"/>
            <a:chOff x="0" y="4608000"/>
            <a:chExt cx="9130000" cy="2250000"/>
          </a:xfrm>
        </p:grpSpPr>
        <p:sp>
          <p:nvSpPr>
            <p:cNvPr id="9" name="Rectangle 8"/>
            <p:cNvSpPr/>
            <p:nvPr userDrawn="1"/>
          </p:nvSpPr>
          <p:spPr>
            <a:xfrm>
              <a:off x="61240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userDrawn="1"/>
          </p:nvSpPr>
          <p:spPr>
            <a:xfrm>
              <a:off x="0" y="4608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62000" y="460800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 name="Group 2"/>
          <p:cNvGrpSpPr/>
          <p:nvPr userDrawn="1"/>
        </p:nvGrpSpPr>
        <p:grpSpPr>
          <a:xfrm>
            <a:off x="6889500" y="0"/>
            <a:ext cx="2254500" cy="5143500"/>
            <a:chOff x="9186000" y="0"/>
            <a:chExt cx="3006000" cy="6858000"/>
          </a:xfrm>
        </p:grpSpPr>
        <p:sp>
          <p:nvSpPr>
            <p:cNvPr id="8" name="Rectangle 7"/>
            <p:cNvSpPr/>
            <p:nvPr userDrawn="1"/>
          </p:nvSpPr>
          <p:spPr>
            <a:xfrm>
              <a:off x="9186000" y="4608000"/>
              <a:ext cx="30060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Rectangle 16"/>
            <p:cNvSpPr/>
            <p:nvPr userDrawn="1"/>
          </p:nvSpPr>
          <p:spPr>
            <a:xfrm>
              <a:off x="9186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p:cNvSpPr/>
            <p:nvPr userDrawn="1"/>
          </p:nvSpPr>
          <p:spPr>
            <a:xfrm>
              <a:off x="9186000" y="2304000"/>
              <a:ext cx="3006000" cy="2250000"/>
            </a:xfrm>
            <a:prstGeom prst="rect">
              <a:avLst/>
            </a:prstGeom>
            <a:solidFill>
              <a:srgbClr val="FF8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21" name="Text Placeholder 23"/>
          <p:cNvSpPr>
            <a:spLocks noGrp="1"/>
          </p:cNvSpPr>
          <p:nvPr userDrawn="1">
            <p:ph type="body" sz="quarter" idx="18"/>
          </p:nvPr>
        </p:nvSpPr>
        <p:spPr>
          <a:xfrm>
            <a:off x="6889500" y="1728000"/>
            <a:ext cx="2254500" cy="1687500"/>
          </a:xfrm>
          <a:solidFill>
            <a:srgbClr val="587393"/>
          </a:solid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22" name="Picture Placeholder 15"/>
          <p:cNvSpPr>
            <a:spLocks noGrp="1"/>
          </p:cNvSpPr>
          <p:nvPr userDrawn="1">
            <p:ph type="pic" sz="quarter" idx="19"/>
          </p:nvPr>
        </p:nvSpPr>
        <p:spPr>
          <a:xfrm>
            <a:off x="6889500" y="0"/>
            <a:ext cx="2254500" cy="1687500"/>
          </a:xfrm>
        </p:spPr>
        <p:txBody>
          <a:bodyPr/>
          <a:lstStyle/>
          <a:p>
            <a:r>
              <a:rPr lang="en-US"/>
              <a:t>Click icon to add picture</a:t>
            </a:r>
            <a:endParaRPr lang="en-GB"/>
          </a:p>
        </p:txBody>
      </p:sp>
      <p:sp>
        <p:nvSpPr>
          <p:cNvPr id="16" name="Picture Placeholder 15"/>
          <p:cNvSpPr>
            <a:spLocks noGrp="1"/>
          </p:cNvSpPr>
          <p:nvPr userDrawn="1">
            <p:ph type="pic" sz="quarter" idx="14"/>
          </p:nvPr>
        </p:nvSpPr>
        <p:spPr>
          <a:xfrm>
            <a:off x="6889500" y="3456000"/>
            <a:ext cx="2254500" cy="1687500"/>
          </a:xfrm>
        </p:spPr>
        <p:txBody>
          <a:bodyPr/>
          <a:lstStyle/>
          <a:p>
            <a:r>
              <a:rPr lang="en-US"/>
              <a:t>Click icon to add picture</a:t>
            </a:r>
            <a:endParaRPr lang="en-GB"/>
          </a:p>
        </p:txBody>
      </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25" name="Text Placeholder 23"/>
          <p:cNvSpPr>
            <a:spLocks noGrp="1"/>
          </p:cNvSpPr>
          <p:nvPr userDrawn="1">
            <p:ph type="body" sz="quarter" idx="17"/>
          </p:nvPr>
        </p:nvSpPr>
        <p:spPr>
          <a:xfrm>
            <a:off x="4593000" y="3456000"/>
            <a:ext cx="2254500" cy="1471500"/>
          </a:xfrm>
          <a:no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23" name="Picture Placeholder 15"/>
          <p:cNvSpPr>
            <a:spLocks noGrp="1"/>
          </p:cNvSpPr>
          <p:nvPr userDrawn="1">
            <p:ph type="pic" sz="quarter" idx="20"/>
          </p:nvPr>
        </p:nvSpPr>
        <p:spPr>
          <a:xfrm>
            <a:off x="2296500" y="3456000"/>
            <a:ext cx="2254500" cy="1687500"/>
          </a:xfrm>
        </p:spPr>
        <p:txBody>
          <a:bodyPr/>
          <a:lstStyle/>
          <a:p>
            <a:r>
              <a:rPr lang="en-US"/>
              <a:t>Click icon to add picture</a:t>
            </a:r>
            <a:endParaRPr lang="en-GB"/>
          </a:p>
        </p:txBody>
      </p:sp>
      <p:sp>
        <p:nvSpPr>
          <p:cNvPr id="13" name="Content Placeholder 12"/>
          <p:cNvSpPr>
            <a:spLocks noGrp="1"/>
          </p:cNvSpPr>
          <p:nvPr userDrawn="1">
            <p:ph sz="quarter" idx="13"/>
          </p:nvPr>
        </p:nvSpPr>
        <p:spPr>
          <a:xfrm>
            <a:off x="628649" y="1296001"/>
            <a:ext cx="5651100" cy="210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itle Placeholder 11"/>
          <p:cNvSpPr>
            <a:spLocks noGrp="1"/>
          </p:cNvSpPr>
          <p:nvPr userDrawn="1">
            <p:ph type="title"/>
          </p:nvPr>
        </p:nvSpPr>
        <p:spPr>
          <a:xfrm>
            <a:off x="628650" y="378001"/>
            <a:ext cx="5651100" cy="332399"/>
          </a:xfrm>
          <a:prstGeom prst="rect">
            <a:avLst/>
          </a:prstGeom>
        </p:spPr>
        <p:txBody>
          <a:bodyPr vert="horz" lIns="0" tIns="0" rIns="0" bIns="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34733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 grid 6 pictures and content">
    <p:spTree>
      <p:nvGrpSpPr>
        <p:cNvPr id="1" name=""/>
        <p:cNvGrpSpPr/>
        <p:nvPr/>
      </p:nvGrpSpPr>
      <p:grpSpPr>
        <a:xfrm>
          <a:off x="0" y="0"/>
          <a:ext cx="0" cy="0"/>
          <a:chOff x="0" y="0"/>
          <a:chExt cx="0" cy="0"/>
        </a:xfrm>
      </p:grpSpPr>
      <p:grpSp>
        <p:nvGrpSpPr>
          <p:cNvPr id="4" name="Group 3"/>
          <p:cNvGrpSpPr/>
          <p:nvPr userDrawn="1"/>
        </p:nvGrpSpPr>
        <p:grpSpPr>
          <a:xfrm>
            <a:off x="0" y="3456000"/>
            <a:ext cx="6847500" cy="1687500"/>
            <a:chOff x="0" y="4608000"/>
            <a:chExt cx="9130000" cy="2250000"/>
          </a:xfrm>
        </p:grpSpPr>
        <p:sp>
          <p:nvSpPr>
            <p:cNvPr id="9" name="Rectangle 8"/>
            <p:cNvSpPr/>
            <p:nvPr userDrawn="1"/>
          </p:nvSpPr>
          <p:spPr>
            <a:xfrm>
              <a:off x="61240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userDrawn="1"/>
          </p:nvSpPr>
          <p:spPr>
            <a:xfrm>
              <a:off x="0" y="4608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62000" y="460800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5" name="Group 4"/>
          <p:cNvGrpSpPr/>
          <p:nvPr userDrawn="1"/>
        </p:nvGrpSpPr>
        <p:grpSpPr>
          <a:xfrm>
            <a:off x="6889500" y="0"/>
            <a:ext cx="2254500" cy="5143500"/>
            <a:chOff x="9186000" y="0"/>
            <a:chExt cx="3006000" cy="6858000"/>
          </a:xfrm>
        </p:grpSpPr>
        <p:sp>
          <p:nvSpPr>
            <p:cNvPr id="8" name="Rectangle 7"/>
            <p:cNvSpPr/>
            <p:nvPr userDrawn="1"/>
          </p:nvSpPr>
          <p:spPr>
            <a:xfrm>
              <a:off x="9186000" y="4608000"/>
              <a:ext cx="30060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Rectangle 16"/>
            <p:cNvSpPr/>
            <p:nvPr userDrawn="1"/>
          </p:nvSpPr>
          <p:spPr>
            <a:xfrm>
              <a:off x="9186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p:cNvSpPr/>
            <p:nvPr userDrawn="1"/>
          </p:nvSpPr>
          <p:spPr>
            <a:xfrm>
              <a:off x="9186000" y="2304000"/>
              <a:ext cx="3006000" cy="2250000"/>
            </a:xfrm>
            <a:prstGeom prst="rect">
              <a:avLst/>
            </a:prstGeom>
            <a:solidFill>
              <a:srgbClr val="FF8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23" name="Picture Placeholder 15"/>
          <p:cNvSpPr>
            <a:spLocks noGrp="1"/>
          </p:cNvSpPr>
          <p:nvPr userDrawn="1">
            <p:ph type="pic" sz="quarter" idx="20"/>
          </p:nvPr>
        </p:nvSpPr>
        <p:spPr>
          <a:xfrm>
            <a:off x="2296500" y="3456000"/>
            <a:ext cx="2254500" cy="1687500"/>
          </a:xfrm>
        </p:spPr>
        <p:txBody>
          <a:bodyPr/>
          <a:lstStyle/>
          <a:p>
            <a:r>
              <a:rPr lang="en-US"/>
              <a:t>Click icon to add picture</a:t>
            </a:r>
            <a:endParaRPr lang="en-GB"/>
          </a:p>
        </p:txBody>
      </p:sp>
      <p:sp>
        <p:nvSpPr>
          <p:cNvPr id="24" name="Picture Placeholder 15"/>
          <p:cNvSpPr>
            <a:spLocks noGrp="1"/>
          </p:cNvSpPr>
          <p:nvPr userDrawn="1">
            <p:ph type="pic" sz="quarter" idx="21"/>
          </p:nvPr>
        </p:nvSpPr>
        <p:spPr>
          <a:xfrm>
            <a:off x="4593000" y="3456000"/>
            <a:ext cx="2254500" cy="1687500"/>
          </a:xfrm>
        </p:spPr>
        <p:txBody>
          <a:bodyPr/>
          <a:lstStyle>
            <a:lvl1pPr>
              <a:defRPr>
                <a:solidFill>
                  <a:srgbClr val="FFFFFF"/>
                </a:solidFill>
              </a:defRPr>
            </a:lvl1pPr>
          </a:lstStyle>
          <a:p>
            <a:r>
              <a:rPr lang="en-US"/>
              <a:t>Click icon to add picture</a:t>
            </a:r>
            <a:endParaRPr lang="en-GB"/>
          </a:p>
        </p:txBody>
      </p:sp>
      <p:sp>
        <p:nvSpPr>
          <p:cNvPr id="16" name="Picture Placeholder 15"/>
          <p:cNvSpPr>
            <a:spLocks noGrp="1"/>
          </p:cNvSpPr>
          <p:nvPr userDrawn="1">
            <p:ph type="pic" sz="quarter" idx="14"/>
          </p:nvPr>
        </p:nvSpPr>
        <p:spPr>
          <a:xfrm>
            <a:off x="6889500" y="3456000"/>
            <a:ext cx="2254500" cy="1687500"/>
          </a:xfrm>
        </p:spPr>
        <p:txBody>
          <a:bodyPr/>
          <a:lstStyle/>
          <a:p>
            <a:r>
              <a:rPr lang="en-US"/>
              <a:t>Click icon to add picture</a:t>
            </a:r>
            <a:endParaRPr lang="en-GB"/>
          </a:p>
        </p:txBody>
      </p:sp>
      <p:sp>
        <p:nvSpPr>
          <p:cNvPr id="22" name="Picture Placeholder 15"/>
          <p:cNvSpPr>
            <a:spLocks noGrp="1"/>
          </p:cNvSpPr>
          <p:nvPr userDrawn="1">
            <p:ph type="pic" sz="quarter" idx="19"/>
          </p:nvPr>
        </p:nvSpPr>
        <p:spPr>
          <a:xfrm>
            <a:off x="6889500" y="0"/>
            <a:ext cx="2254500" cy="1687500"/>
          </a:xfrm>
        </p:spPr>
        <p:txBody>
          <a:bodyPr/>
          <a:lstStyle/>
          <a:p>
            <a:r>
              <a:rPr lang="en-US"/>
              <a:t>Click icon to add picture</a:t>
            </a:r>
            <a:endParaRPr lang="en-GB"/>
          </a:p>
        </p:txBody>
      </p:sp>
      <p:sp>
        <p:nvSpPr>
          <p:cNvPr id="27" name="Picture Placeholder 15"/>
          <p:cNvSpPr>
            <a:spLocks noGrp="1"/>
          </p:cNvSpPr>
          <p:nvPr userDrawn="1">
            <p:ph type="pic" sz="quarter" idx="22"/>
          </p:nvPr>
        </p:nvSpPr>
        <p:spPr>
          <a:xfrm>
            <a:off x="6889500" y="1728000"/>
            <a:ext cx="2254500" cy="1687500"/>
          </a:xfrm>
        </p:spPr>
        <p:txBody>
          <a:bodyPr/>
          <a:lstStyle/>
          <a:p>
            <a:r>
              <a:rPr lang="en-US"/>
              <a:t>Click icon to add picture</a:t>
            </a:r>
            <a:endParaRPr lang="en-GB"/>
          </a:p>
        </p:txBody>
      </p:sp>
      <p:sp>
        <p:nvSpPr>
          <p:cNvPr id="13" name="Content Placeholder 12"/>
          <p:cNvSpPr>
            <a:spLocks noGrp="1"/>
          </p:cNvSpPr>
          <p:nvPr userDrawn="1">
            <p:ph sz="quarter" idx="13"/>
          </p:nvPr>
        </p:nvSpPr>
        <p:spPr>
          <a:xfrm>
            <a:off x="628649" y="1296001"/>
            <a:ext cx="5651100" cy="210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itle Placeholder 11"/>
          <p:cNvSpPr>
            <a:spLocks noGrp="1"/>
          </p:cNvSpPr>
          <p:nvPr userDrawn="1">
            <p:ph type="title"/>
          </p:nvPr>
        </p:nvSpPr>
        <p:spPr>
          <a:xfrm>
            <a:off x="628650" y="378001"/>
            <a:ext cx="5651100" cy="332399"/>
          </a:xfrm>
          <a:prstGeom prst="rect">
            <a:avLst/>
          </a:prstGeom>
        </p:spPr>
        <p:txBody>
          <a:bodyPr vert="horz" lIns="0" tIns="0" rIns="0" bIns="0" rtlCol="0" anchor="t" anchorCtr="0">
            <a:spAutoFit/>
          </a:bodyPr>
          <a:lstStyle/>
          <a:p>
            <a:r>
              <a:rPr lang="en-US"/>
              <a:t>Click to edit Master title style</a:t>
            </a:r>
            <a:endParaRPr lang="en-GB"/>
          </a:p>
        </p:txBody>
      </p:sp>
      <p:pic>
        <p:nvPicPr>
          <p:cNvPr id="21" name="Elemento grafico 20">
            <a:extLst>
              <a:ext uri="{FF2B5EF4-FFF2-40B4-BE49-F238E27FC236}">
                <a16:creationId xmlns:a16="http://schemas.microsoft.com/office/drawing/2014/main" id="{C1027E8E-8BFC-114F-87BF-2728EE7F65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5" name="Immagine 24">
            <a:extLst>
              <a:ext uri="{FF2B5EF4-FFF2-40B4-BE49-F238E27FC236}">
                <a16:creationId xmlns:a16="http://schemas.microsoft.com/office/drawing/2014/main" id="{BAF74FCA-1A0D-F747-ADB7-F1622F6152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263470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 grid 5 pictures and text">
    <p:spTree>
      <p:nvGrpSpPr>
        <p:cNvPr id="1" name=""/>
        <p:cNvGrpSpPr/>
        <p:nvPr/>
      </p:nvGrpSpPr>
      <p:grpSpPr>
        <a:xfrm>
          <a:off x="0" y="0"/>
          <a:ext cx="0" cy="0"/>
          <a:chOff x="0" y="0"/>
          <a:chExt cx="0" cy="0"/>
        </a:xfrm>
      </p:grpSpPr>
      <p:grpSp>
        <p:nvGrpSpPr>
          <p:cNvPr id="2" name="Group 1"/>
          <p:cNvGrpSpPr/>
          <p:nvPr userDrawn="1"/>
        </p:nvGrpSpPr>
        <p:grpSpPr>
          <a:xfrm>
            <a:off x="0" y="0"/>
            <a:ext cx="9144000" cy="5143500"/>
            <a:chOff x="0" y="0"/>
            <a:chExt cx="12192000" cy="6858000"/>
          </a:xfrm>
        </p:grpSpPr>
        <p:sp>
          <p:nvSpPr>
            <p:cNvPr id="10" name="Rectangle 9"/>
            <p:cNvSpPr/>
            <p:nvPr userDrawn="1"/>
          </p:nvSpPr>
          <p:spPr>
            <a:xfrm>
              <a:off x="0" y="4608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Rectangle 26"/>
            <p:cNvSpPr/>
            <p:nvPr userDrawn="1"/>
          </p:nvSpPr>
          <p:spPr>
            <a:xfrm>
              <a:off x="0" y="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ectangle 7"/>
            <p:cNvSpPr/>
            <p:nvPr userDrawn="1"/>
          </p:nvSpPr>
          <p:spPr>
            <a:xfrm>
              <a:off x="6118800" y="4608000"/>
              <a:ext cx="60732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4" name="Rectangle 3"/>
            <p:cNvSpPr/>
            <p:nvPr userDrawn="1"/>
          </p:nvSpPr>
          <p:spPr>
            <a:xfrm>
              <a:off x="0" y="2304000"/>
              <a:ext cx="9129600" cy="2250000"/>
            </a:xfrm>
            <a:prstGeom prst="rect">
              <a:avLst/>
            </a:prstGeom>
            <a:solidFill>
              <a:srgbClr val="E0E0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rmAutofit/>
            </a:bodyPr>
            <a:lstStyle/>
            <a:p>
              <a:pPr algn="ctr"/>
              <a:endParaRPr lang="en-GB" sz="1013">
                <a:solidFill>
                  <a:srgbClr val="5F5F64"/>
                </a:solidFill>
              </a:endParaRPr>
            </a:p>
          </p:txBody>
        </p:sp>
        <p:sp>
          <p:nvSpPr>
            <p:cNvPr id="17" name="Rectangle 16"/>
            <p:cNvSpPr/>
            <p:nvPr userDrawn="1"/>
          </p:nvSpPr>
          <p:spPr>
            <a:xfrm>
              <a:off x="9186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p:cNvSpPr/>
            <p:nvPr userDrawn="1"/>
          </p:nvSpPr>
          <p:spPr>
            <a:xfrm>
              <a:off x="9186000" y="2304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594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p:cNvSpPr/>
            <p:nvPr userDrawn="1"/>
          </p:nvSpPr>
          <p:spPr>
            <a:xfrm>
              <a:off x="6124000" y="0"/>
              <a:ext cx="3006000" cy="2250000"/>
            </a:xfrm>
            <a:prstGeom prst="rect">
              <a:avLst/>
            </a:prstGeom>
            <a:solidFill>
              <a:srgbClr val="88C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 name="Rectangle 27"/>
            <p:cNvSpPr/>
            <p:nvPr userDrawn="1"/>
          </p:nvSpPr>
          <p:spPr>
            <a:xfrm>
              <a:off x="3062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22" name="Picture Placeholder 15"/>
          <p:cNvSpPr>
            <a:spLocks noGrp="1"/>
          </p:cNvSpPr>
          <p:nvPr userDrawn="1">
            <p:ph type="pic" sz="quarter" idx="19"/>
          </p:nvPr>
        </p:nvSpPr>
        <p:spPr>
          <a:xfrm>
            <a:off x="0" y="0"/>
            <a:ext cx="2254500" cy="1687500"/>
          </a:xfrm>
        </p:spPr>
        <p:txBody>
          <a:bodyPr/>
          <a:lstStyle>
            <a:lvl1pPr>
              <a:defRPr>
                <a:solidFill>
                  <a:srgbClr val="5F5F64"/>
                </a:solidFill>
              </a:defRPr>
            </a:lvl1pPr>
          </a:lstStyle>
          <a:p>
            <a:r>
              <a:rPr lang="en-US"/>
              <a:t>Click icon to add picture</a:t>
            </a:r>
            <a:endParaRPr lang="en-GB"/>
          </a:p>
        </p:txBody>
      </p:sp>
      <p:sp>
        <p:nvSpPr>
          <p:cNvPr id="34" name="Text Placeholder 23"/>
          <p:cNvSpPr>
            <a:spLocks noGrp="1"/>
          </p:cNvSpPr>
          <p:nvPr userDrawn="1">
            <p:ph type="body" sz="quarter" idx="23"/>
          </p:nvPr>
        </p:nvSpPr>
        <p:spPr>
          <a:xfrm>
            <a:off x="0" y="1728000"/>
            <a:ext cx="6847500" cy="1687500"/>
          </a:xfrm>
          <a:noFill/>
        </p:spPr>
        <p:txBody>
          <a:bodyPr lIns="648000" tIns="648000" rIns="648000" bIns="648000" anchor="ctr" anchorCtr="0"/>
          <a:lstStyle>
            <a:lvl1pPr>
              <a:defRPr>
                <a:solidFill>
                  <a:srgbClr val="5F5F64"/>
                </a:solidFill>
              </a:defRPr>
            </a:lvl1pPr>
          </a:lstStyle>
          <a:p>
            <a:pPr lvl="0"/>
            <a:r>
              <a:rPr lang="en-US"/>
              <a:t>Edit Master text styles</a:t>
            </a:r>
          </a:p>
        </p:txBody>
      </p:sp>
      <p:sp>
        <p:nvSpPr>
          <p:cNvPr id="29" name="Picture Placeholder 15"/>
          <p:cNvSpPr>
            <a:spLocks noGrp="1"/>
          </p:cNvSpPr>
          <p:nvPr userDrawn="1">
            <p:ph type="pic" sz="quarter" idx="20"/>
          </p:nvPr>
        </p:nvSpPr>
        <p:spPr>
          <a:xfrm>
            <a:off x="2296500" y="0"/>
            <a:ext cx="2254500" cy="1687500"/>
          </a:xfrm>
        </p:spPr>
        <p:txBody>
          <a:bodyPr/>
          <a:lstStyle/>
          <a:p>
            <a:r>
              <a:rPr lang="en-US"/>
              <a:t>Click icon to add picture</a:t>
            </a:r>
            <a:endParaRPr lang="en-GB"/>
          </a:p>
        </p:txBody>
      </p:sp>
      <p:sp>
        <p:nvSpPr>
          <p:cNvPr id="30" name="Text Placeholder 23"/>
          <p:cNvSpPr>
            <a:spLocks noGrp="1"/>
          </p:cNvSpPr>
          <p:nvPr userDrawn="1">
            <p:ph type="body" sz="quarter" idx="21"/>
          </p:nvPr>
        </p:nvSpPr>
        <p:spPr>
          <a:xfrm>
            <a:off x="4593000" y="0"/>
            <a:ext cx="2254500" cy="1687500"/>
          </a:xfrm>
          <a:solidFill>
            <a:srgbClr val="3C5F9D"/>
          </a:solid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35" name="Picture Placeholder 15"/>
          <p:cNvSpPr>
            <a:spLocks noGrp="1"/>
          </p:cNvSpPr>
          <p:nvPr userDrawn="1">
            <p:ph type="pic" sz="quarter" idx="24"/>
          </p:nvPr>
        </p:nvSpPr>
        <p:spPr>
          <a:xfrm>
            <a:off x="6889500" y="0"/>
            <a:ext cx="2254500" cy="1687500"/>
          </a:xfrm>
        </p:spPr>
        <p:txBody>
          <a:bodyPr/>
          <a:lstStyle/>
          <a:p>
            <a:r>
              <a:rPr lang="en-US"/>
              <a:t>Click icon to add picture</a:t>
            </a:r>
            <a:endParaRPr lang="en-GB"/>
          </a:p>
        </p:txBody>
      </p:sp>
      <p:sp>
        <p:nvSpPr>
          <p:cNvPr id="31" name="Text Placeholder 23"/>
          <p:cNvSpPr>
            <a:spLocks noGrp="1"/>
          </p:cNvSpPr>
          <p:nvPr userDrawn="1">
            <p:ph type="body" sz="quarter" idx="22"/>
          </p:nvPr>
        </p:nvSpPr>
        <p:spPr>
          <a:xfrm>
            <a:off x="6889500" y="1728000"/>
            <a:ext cx="2254500" cy="1687500"/>
          </a:xfrm>
          <a:no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16" name="Picture Placeholder 15"/>
          <p:cNvSpPr>
            <a:spLocks noGrp="1"/>
          </p:cNvSpPr>
          <p:nvPr userDrawn="1">
            <p:ph type="pic" sz="quarter" idx="14"/>
          </p:nvPr>
        </p:nvSpPr>
        <p:spPr>
          <a:xfrm>
            <a:off x="4589100" y="3456000"/>
            <a:ext cx="4554900" cy="1687500"/>
          </a:xfrm>
        </p:spPr>
        <p:txBody>
          <a:bodyPr/>
          <a:lstStyle/>
          <a:p>
            <a:r>
              <a:rPr lang="en-US"/>
              <a:t>Click icon to add picture</a:t>
            </a:r>
            <a:endParaRPr lang="en-GB"/>
          </a:p>
        </p:txBody>
      </p:sp>
      <p:sp>
        <p:nvSpPr>
          <p:cNvPr id="24" name="Text Placeholder 23"/>
          <p:cNvSpPr>
            <a:spLocks noGrp="1"/>
          </p:cNvSpPr>
          <p:nvPr userDrawn="1">
            <p:ph type="body" sz="quarter" idx="16"/>
          </p:nvPr>
        </p:nvSpPr>
        <p:spPr>
          <a:xfrm>
            <a:off x="2294550" y="3456000"/>
            <a:ext cx="2254500" cy="1471500"/>
          </a:xfrm>
          <a:no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33" name="Rectangle 32"/>
          <p:cNvSpPr/>
          <p:nvPr userDrawn="1"/>
        </p:nvSpPr>
        <p:spPr>
          <a:xfrm>
            <a:off x="0" y="957359"/>
            <a:ext cx="6847500" cy="168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3" name="Elemento grafico 22">
            <a:extLst>
              <a:ext uri="{FF2B5EF4-FFF2-40B4-BE49-F238E27FC236}">
                <a16:creationId xmlns:a16="http://schemas.microsoft.com/office/drawing/2014/main" id="{C6ECA41C-21B7-864C-B7AB-DA314F3CB6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32" name="Immagine 31">
            <a:extLst>
              <a:ext uri="{FF2B5EF4-FFF2-40B4-BE49-F238E27FC236}">
                <a16:creationId xmlns:a16="http://schemas.microsoft.com/office/drawing/2014/main" id="{82E6E957-5EF4-EC44-B99F-CF7E9977BD5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321991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x grid 8 pictures">
    <p:spTree>
      <p:nvGrpSpPr>
        <p:cNvPr id="1" name=""/>
        <p:cNvGrpSpPr/>
        <p:nvPr/>
      </p:nvGrpSpPr>
      <p:grpSpPr>
        <a:xfrm>
          <a:off x="0" y="0"/>
          <a:ext cx="0" cy="0"/>
          <a:chOff x="0" y="0"/>
          <a:chExt cx="0" cy="0"/>
        </a:xfrm>
      </p:grpSpPr>
      <p:grpSp>
        <p:nvGrpSpPr>
          <p:cNvPr id="5" name="Group 4"/>
          <p:cNvGrpSpPr/>
          <p:nvPr userDrawn="1"/>
        </p:nvGrpSpPr>
        <p:grpSpPr>
          <a:xfrm>
            <a:off x="0" y="0"/>
            <a:ext cx="9144000" cy="5143500"/>
            <a:chOff x="0" y="0"/>
            <a:chExt cx="12192000" cy="6858000"/>
          </a:xfrm>
        </p:grpSpPr>
        <p:sp>
          <p:nvSpPr>
            <p:cNvPr id="4" name="Rectangle 3"/>
            <p:cNvSpPr/>
            <p:nvPr userDrawn="1"/>
          </p:nvSpPr>
          <p:spPr>
            <a:xfrm>
              <a:off x="0" y="2304000"/>
              <a:ext cx="9129600" cy="2250000"/>
            </a:xfrm>
            <a:prstGeom prst="rect">
              <a:avLst/>
            </a:prstGeom>
            <a:solidFill>
              <a:srgbClr val="E0E0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rmAutofit/>
            </a:bodyPr>
            <a:lstStyle/>
            <a:p>
              <a:pPr algn="ctr"/>
              <a:endParaRPr lang="en-GB" sz="1013">
                <a:solidFill>
                  <a:srgbClr val="5F5F64"/>
                </a:solidFill>
              </a:endParaRPr>
            </a:p>
          </p:txBody>
        </p:sp>
        <p:sp>
          <p:nvSpPr>
            <p:cNvPr id="17" name="Rectangle 16"/>
            <p:cNvSpPr/>
            <p:nvPr userDrawn="1"/>
          </p:nvSpPr>
          <p:spPr>
            <a:xfrm>
              <a:off x="9186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p:cNvSpPr/>
            <p:nvPr userDrawn="1"/>
          </p:nvSpPr>
          <p:spPr>
            <a:xfrm>
              <a:off x="9186000" y="2304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ectangle 7"/>
            <p:cNvSpPr/>
            <p:nvPr userDrawn="1"/>
          </p:nvSpPr>
          <p:spPr>
            <a:xfrm>
              <a:off x="6118800" y="4608000"/>
              <a:ext cx="60732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userDrawn="1"/>
          </p:nvSpPr>
          <p:spPr>
            <a:xfrm>
              <a:off x="0" y="4608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594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p:cNvSpPr/>
            <p:nvPr userDrawn="1"/>
          </p:nvSpPr>
          <p:spPr>
            <a:xfrm>
              <a:off x="6124000" y="0"/>
              <a:ext cx="3006000" cy="2250000"/>
            </a:xfrm>
            <a:prstGeom prst="rect">
              <a:avLst/>
            </a:prstGeom>
            <a:solidFill>
              <a:srgbClr val="88C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Rectangle 26"/>
            <p:cNvSpPr/>
            <p:nvPr userDrawn="1"/>
          </p:nvSpPr>
          <p:spPr>
            <a:xfrm>
              <a:off x="0" y="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 name="Rectangle 27"/>
            <p:cNvSpPr/>
            <p:nvPr userDrawn="1"/>
          </p:nvSpPr>
          <p:spPr>
            <a:xfrm>
              <a:off x="3062000" y="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34" name="Text Placeholder 23"/>
          <p:cNvSpPr>
            <a:spLocks noGrp="1"/>
          </p:cNvSpPr>
          <p:nvPr>
            <p:ph type="body" sz="quarter" idx="23"/>
          </p:nvPr>
        </p:nvSpPr>
        <p:spPr>
          <a:xfrm>
            <a:off x="0" y="1728000"/>
            <a:ext cx="6847500" cy="1687500"/>
          </a:xfrm>
          <a:noFill/>
        </p:spPr>
        <p:txBody>
          <a:bodyPr lIns="648000" tIns="648000" rIns="648000" bIns="648000" anchor="ctr" anchorCtr="0"/>
          <a:lstStyle>
            <a:lvl1pPr>
              <a:defRPr>
                <a:solidFill>
                  <a:srgbClr val="5F5F64"/>
                </a:solidFill>
              </a:defRPr>
            </a:lvl1pPr>
          </a:lstStyle>
          <a:p>
            <a:pPr lvl="0"/>
            <a:r>
              <a:rPr lang="en-US"/>
              <a:t>Edit Master text styles</a:t>
            </a:r>
          </a:p>
        </p:txBody>
      </p:sp>
      <p:sp>
        <p:nvSpPr>
          <p:cNvPr id="16" name="Picture Placeholder 15"/>
          <p:cNvSpPr>
            <a:spLocks noGrp="1"/>
          </p:cNvSpPr>
          <p:nvPr userDrawn="1">
            <p:ph type="pic" sz="quarter" idx="14"/>
          </p:nvPr>
        </p:nvSpPr>
        <p:spPr>
          <a:xfrm>
            <a:off x="4589100" y="3456000"/>
            <a:ext cx="4554900" cy="1687500"/>
          </a:xfrm>
        </p:spPr>
        <p:txBody>
          <a:bodyPr/>
          <a:lstStyle/>
          <a:p>
            <a:r>
              <a:rPr lang="en-US"/>
              <a:t>Click icon to add picture</a:t>
            </a:r>
            <a:endParaRPr lang="en-GB"/>
          </a:p>
        </p:txBody>
      </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29" name="Picture Placeholder 15"/>
          <p:cNvSpPr>
            <a:spLocks noGrp="1"/>
          </p:cNvSpPr>
          <p:nvPr>
            <p:ph type="pic" sz="quarter" idx="20"/>
          </p:nvPr>
        </p:nvSpPr>
        <p:spPr>
          <a:xfrm>
            <a:off x="2296500" y="0"/>
            <a:ext cx="2254500" cy="1687500"/>
          </a:xfrm>
        </p:spPr>
        <p:txBody>
          <a:bodyPr/>
          <a:lstStyle/>
          <a:p>
            <a:r>
              <a:rPr lang="en-US"/>
              <a:t>Click icon to add picture</a:t>
            </a:r>
            <a:endParaRPr lang="en-GB"/>
          </a:p>
        </p:txBody>
      </p:sp>
      <p:sp>
        <p:nvSpPr>
          <p:cNvPr id="22" name="Picture Placeholder 15"/>
          <p:cNvSpPr>
            <a:spLocks noGrp="1"/>
          </p:cNvSpPr>
          <p:nvPr userDrawn="1">
            <p:ph type="pic" sz="quarter" idx="19"/>
          </p:nvPr>
        </p:nvSpPr>
        <p:spPr>
          <a:xfrm>
            <a:off x="0" y="0"/>
            <a:ext cx="2254500" cy="1687500"/>
          </a:xfrm>
        </p:spPr>
        <p:txBody>
          <a:bodyPr/>
          <a:lstStyle>
            <a:lvl1pPr>
              <a:defRPr>
                <a:solidFill>
                  <a:srgbClr val="5F5F64"/>
                </a:solidFill>
              </a:defRPr>
            </a:lvl1pPr>
          </a:lstStyle>
          <a:p>
            <a:r>
              <a:rPr lang="en-US"/>
              <a:t>Click icon to add picture</a:t>
            </a:r>
            <a:endParaRPr lang="en-GB"/>
          </a:p>
        </p:txBody>
      </p:sp>
      <p:sp>
        <p:nvSpPr>
          <p:cNvPr id="35" name="Picture Placeholder 15"/>
          <p:cNvSpPr>
            <a:spLocks noGrp="1"/>
          </p:cNvSpPr>
          <p:nvPr>
            <p:ph type="pic" sz="quarter" idx="24"/>
          </p:nvPr>
        </p:nvSpPr>
        <p:spPr>
          <a:xfrm>
            <a:off x="6889500" y="0"/>
            <a:ext cx="2254500" cy="1687500"/>
          </a:xfrm>
        </p:spPr>
        <p:txBody>
          <a:bodyPr/>
          <a:lstStyle/>
          <a:p>
            <a:r>
              <a:rPr lang="en-US"/>
              <a:t>Click icon to add picture</a:t>
            </a:r>
            <a:endParaRPr lang="en-GB"/>
          </a:p>
        </p:txBody>
      </p:sp>
      <p:sp>
        <p:nvSpPr>
          <p:cNvPr id="32" name="Picture Placeholder 15"/>
          <p:cNvSpPr>
            <a:spLocks noGrp="1"/>
          </p:cNvSpPr>
          <p:nvPr>
            <p:ph type="pic" sz="quarter" idx="25"/>
          </p:nvPr>
        </p:nvSpPr>
        <p:spPr>
          <a:xfrm>
            <a:off x="4593000" y="0"/>
            <a:ext cx="2254500" cy="1687500"/>
          </a:xfrm>
        </p:spPr>
        <p:txBody>
          <a:bodyPr/>
          <a:lstStyle/>
          <a:p>
            <a:r>
              <a:rPr lang="en-US"/>
              <a:t>Click icon to add picture</a:t>
            </a:r>
            <a:endParaRPr lang="en-GB"/>
          </a:p>
        </p:txBody>
      </p:sp>
      <p:sp>
        <p:nvSpPr>
          <p:cNvPr id="36" name="Picture Placeholder 15"/>
          <p:cNvSpPr>
            <a:spLocks noGrp="1"/>
          </p:cNvSpPr>
          <p:nvPr>
            <p:ph type="pic" sz="quarter" idx="26"/>
          </p:nvPr>
        </p:nvSpPr>
        <p:spPr>
          <a:xfrm>
            <a:off x="6889500" y="1728000"/>
            <a:ext cx="2254500" cy="1687500"/>
          </a:xfrm>
        </p:spPr>
        <p:txBody>
          <a:bodyPr/>
          <a:lstStyle>
            <a:lvl1pPr>
              <a:defRPr>
                <a:solidFill>
                  <a:srgbClr val="FFFFFF"/>
                </a:solidFill>
              </a:defRPr>
            </a:lvl1pPr>
          </a:lstStyle>
          <a:p>
            <a:r>
              <a:rPr lang="en-US"/>
              <a:t>Click icon to add picture</a:t>
            </a:r>
            <a:endParaRPr lang="en-GB"/>
          </a:p>
        </p:txBody>
      </p:sp>
      <p:sp>
        <p:nvSpPr>
          <p:cNvPr id="37" name="Picture Placeholder 15"/>
          <p:cNvSpPr>
            <a:spLocks noGrp="1"/>
          </p:cNvSpPr>
          <p:nvPr>
            <p:ph type="pic" sz="quarter" idx="27"/>
          </p:nvPr>
        </p:nvSpPr>
        <p:spPr>
          <a:xfrm>
            <a:off x="2294550" y="3456000"/>
            <a:ext cx="2254500" cy="1687500"/>
          </a:xfrm>
        </p:spPr>
        <p:txBody>
          <a:bodyPr/>
          <a:lstStyle>
            <a:lvl1pPr>
              <a:defRPr>
                <a:solidFill>
                  <a:srgbClr val="FFFFFF"/>
                </a:solidFill>
              </a:defRPr>
            </a:lvl1pPr>
          </a:lstStyle>
          <a:p>
            <a:r>
              <a:rPr lang="en-US"/>
              <a:t>Click icon to add picture</a:t>
            </a:r>
            <a:endParaRPr lang="en-GB"/>
          </a:p>
        </p:txBody>
      </p:sp>
      <p:sp>
        <p:nvSpPr>
          <p:cNvPr id="33" name="Rectangle 32"/>
          <p:cNvSpPr/>
          <p:nvPr userDrawn="1"/>
        </p:nvSpPr>
        <p:spPr>
          <a:xfrm>
            <a:off x="0" y="957359"/>
            <a:ext cx="6847500" cy="168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3" name="Elemento grafico 22">
            <a:extLst>
              <a:ext uri="{FF2B5EF4-FFF2-40B4-BE49-F238E27FC236}">
                <a16:creationId xmlns:a16="http://schemas.microsoft.com/office/drawing/2014/main" id="{D61F6C75-DA8C-B544-B057-941DC4B1B7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4" name="Immagine 23">
            <a:extLst>
              <a:ext uri="{FF2B5EF4-FFF2-40B4-BE49-F238E27FC236}">
                <a16:creationId xmlns:a16="http://schemas.microsoft.com/office/drawing/2014/main" id="{841A379A-DEC9-F141-98E1-CF07061DEC1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598848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x grid 3 pictures, text and movie">
    <p:spTree>
      <p:nvGrpSpPr>
        <p:cNvPr id="1" name=""/>
        <p:cNvGrpSpPr/>
        <p:nvPr/>
      </p:nvGrpSpPr>
      <p:grpSpPr>
        <a:xfrm>
          <a:off x="0" y="0"/>
          <a:ext cx="0" cy="0"/>
          <a:chOff x="0" y="0"/>
          <a:chExt cx="0" cy="0"/>
        </a:xfrm>
      </p:grpSpPr>
      <p:grpSp>
        <p:nvGrpSpPr>
          <p:cNvPr id="3" name="Group 2"/>
          <p:cNvGrpSpPr/>
          <p:nvPr userDrawn="1"/>
        </p:nvGrpSpPr>
        <p:grpSpPr>
          <a:xfrm>
            <a:off x="0" y="0"/>
            <a:ext cx="9144000" cy="5143500"/>
            <a:chOff x="0" y="0"/>
            <a:chExt cx="12192000" cy="6858000"/>
          </a:xfrm>
        </p:grpSpPr>
        <p:sp>
          <p:nvSpPr>
            <p:cNvPr id="17" name="Rectangle 16"/>
            <p:cNvSpPr/>
            <p:nvPr userDrawn="1"/>
          </p:nvSpPr>
          <p:spPr>
            <a:xfrm>
              <a:off x="9186000" y="0"/>
              <a:ext cx="3006000" cy="2250000"/>
            </a:xfrm>
            <a:prstGeom prst="rect">
              <a:avLst/>
            </a:prstGeom>
            <a:solidFill>
              <a:srgbClr val="88C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p:cNvSpPr/>
            <p:nvPr userDrawn="1"/>
          </p:nvSpPr>
          <p:spPr>
            <a:xfrm>
              <a:off x="9186000" y="2304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ectangle 7"/>
            <p:cNvSpPr/>
            <p:nvPr userDrawn="1"/>
          </p:nvSpPr>
          <p:spPr>
            <a:xfrm>
              <a:off x="6118800" y="4608000"/>
              <a:ext cx="60732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userDrawn="1"/>
          </p:nvSpPr>
          <p:spPr>
            <a:xfrm>
              <a:off x="0" y="460800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594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6" name="Picture Placeholder 15"/>
          <p:cNvSpPr>
            <a:spLocks noGrp="1"/>
          </p:cNvSpPr>
          <p:nvPr userDrawn="1">
            <p:ph type="pic" sz="quarter" idx="14"/>
          </p:nvPr>
        </p:nvSpPr>
        <p:spPr>
          <a:xfrm>
            <a:off x="4589100" y="3456000"/>
            <a:ext cx="4554900" cy="1687500"/>
          </a:xfrm>
        </p:spPr>
        <p:txBody>
          <a:bodyPr/>
          <a:lstStyle/>
          <a:p>
            <a:r>
              <a:rPr lang="en-US"/>
              <a:t>Click icon to add picture</a:t>
            </a:r>
            <a:endParaRPr lang="en-GB"/>
          </a:p>
        </p:txBody>
      </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24" name="Text Placeholder 23"/>
          <p:cNvSpPr>
            <a:spLocks noGrp="1"/>
          </p:cNvSpPr>
          <p:nvPr userDrawn="1">
            <p:ph type="body" sz="quarter" idx="16"/>
          </p:nvPr>
        </p:nvSpPr>
        <p:spPr>
          <a:xfrm>
            <a:off x="2294550" y="3456000"/>
            <a:ext cx="2254500" cy="1471500"/>
          </a:xfrm>
          <a:no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21" name="Text Placeholder 23"/>
          <p:cNvSpPr>
            <a:spLocks noGrp="1"/>
          </p:cNvSpPr>
          <p:nvPr userDrawn="1">
            <p:ph type="body" sz="quarter" idx="18"/>
          </p:nvPr>
        </p:nvSpPr>
        <p:spPr>
          <a:xfrm>
            <a:off x="6889500" y="0"/>
            <a:ext cx="2254500" cy="1687500"/>
          </a:xfrm>
          <a:noFill/>
        </p:spPr>
        <p:txBody>
          <a:bodyPr lIns="288000" tIns="288000" rIns="288000" bIns="288000" anchor="ctr" anchorCtr="0"/>
          <a:lstStyle>
            <a:lvl1pPr>
              <a:defRPr>
                <a:solidFill>
                  <a:srgbClr val="FFFFFF"/>
                </a:solidFill>
              </a:defRPr>
            </a:lvl1pPr>
          </a:lstStyle>
          <a:p>
            <a:pPr lvl="0"/>
            <a:r>
              <a:rPr lang="en-US"/>
              <a:t>Edit Master text styles</a:t>
            </a:r>
          </a:p>
        </p:txBody>
      </p:sp>
      <p:sp>
        <p:nvSpPr>
          <p:cNvPr id="22" name="Picture Placeholder 15"/>
          <p:cNvSpPr>
            <a:spLocks noGrp="1"/>
          </p:cNvSpPr>
          <p:nvPr userDrawn="1">
            <p:ph type="pic" sz="quarter" idx="19"/>
          </p:nvPr>
        </p:nvSpPr>
        <p:spPr>
          <a:xfrm>
            <a:off x="6889500" y="1728000"/>
            <a:ext cx="2254500" cy="1687500"/>
          </a:xfrm>
        </p:spPr>
        <p:txBody>
          <a:bodyPr/>
          <a:lstStyle/>
          <a:p>
            <a:r>
              <a:rPr lang="en-US"/>
              <a:t>Click icon to add picture</a:t>
            </a:r>
            <a:endParaRPr lang="en-GB"/>
          </a:p>
        </p:txBody>
      </p:sp>
      <p:sp>
        <p:nvSpPr>
          <p:cNvPr id="5" name="Media Placeholder 4"/>
          <p:cNvSpPr>
            <a:spLocks noGrp="1"/>
          </p:cNvSpPr>
          <p:nvPr userDrawn="1">
            <p:ph type="media" sz="quarter" idx="20"/>
          </p:nvPr>
        </p:nvSpPr>
        <p:spPr>
          <a:xfrm>
            <a:off x="1" y="0"/>
            <a:ext cx="6842522" cy="3408760"/>
          </a:xfrm>
        </p:spPr>
        <p:txBody>
          <a:bodyPr/>
          <a:lstStyle/>
          <a:p>
            <a:r>
              <a:rPr lang="en-US"/>
              <a:t>Click icon to add media</a:t>
            </a:r>
            <a:endParaRPr lang="en-GB"/>
          </a:p>
        </p:txBody>
      </p:sp>
      <p:pic>
        <p:nvPicPr>
          <p:cNvPr id="15" name="Elemento grafico 14">
            <a:extLst>
              <a:ext uri="{FF2B5EF4-FFF2-40B4-BE49-F238E27FC236}">
                <a16:creationId xmlns:a16="http://schemas.microsoft.com/office/drawing/2014/main" id="{62A894B6-0534-974D-B223-61E91CDFA8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3" name="Immagine 22">
            <a:extLst>
              <a:ext uri="{FF2B5EF4-FFF2-40B4-BE49-F238E27FC236}">
                <a16:creationId xmlns:a16="http://schemas.microsoft.com/office/drawing/2014/main" id="{EF59E381-0BA2-8744-A288-01C613F6693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1601568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 grid 5 pictures and movie">
    <p:spTree>
      <p:nvGrpSpPr>
        <p:cNvPr id="1" name=""/>
        <p:cNvGrpSpPr/>
        <p:nvPr/>
      </p:nvGrpSpPr>
      <p:grpSpPr>
        <a:xfrm>
          <a:off x="0" y="0"/>
          <a:ext cx="0" cy="0"/>
          <a:chOff x="0" y="0"/>
          <a:chExt cx="0" cy="0"/>
        </a:xfrm>
      </p:grpSpPr>
      <p:grpSp>
        <p:nvGrpSpPr>
          <p:cNvPr id="2" name="Group 1"/>
          <p:cNvGrpSpPr/>
          <p:nvPr userDrawn="1"/>
        </p:nvGrpSpPr>
        <p:grpSpPr>
          <a:xfrm>
            <a:off x="0" y="0"/>
            <a:ext cx="9144000" cy="5143500"/>
            <a:chOff x="0" y="0"/>
            <a:chExt cx="12192000" cy="6858000"/>
          </a:xfrm>
        </p:grpSpPr>
        <p:sp>
          <p:nvSpPr>
            <p:cNvPr id="17" name="Rectangle 16"/>
            <p:cNvSpPr/>
            <p:nvPr userDrawn="1"/>
          </p:nvSpPr>
          <p:spPr>
            <a:xfrm>
              <a:off x="9186000" y="0"/>
              <a:ext cx="3006000" cy="2250000"/>
            </a:xfrm>
            <a:prstGeom prst="rect">
              <a:avLst/>
            </a:prstGeom>
            <a:solidFill>
              <a:srgbClr val="88C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p:cNvSpPr/>
            <p:nvPr userDrawn="1"/>
          </p:nvSpPr>
          <p:spPr>
            <a:xfrm>
              <a:off x="9186000" y="2304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ectangle 7"/>
            <p:cNvSpPr/>
            <p:nvPr userDrawn="1"/>
          </p:nvSpPr>
          <p:spPr>
            <a:xfrm>
              <a:off x="6118800" y="4608000"/>
              <a:ext cx="60732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userDrawn="1"/>
          </p:nvSpPr>
          <p:spPr>
            <a:xfrm>
              <a:off x="0" y="460800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30594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6" name="Picture Placeholder 15"/>
          <p:cNvSpPr>
            <a:spLocks noGrp="1"/>
          </p:cNvSpPr>
          <p:nvPr userDrawn="1">
            <p:ph type="pic" sz="quarter" idx="14"/>
          </p:nvPr>
        </p:nvSpPr>
        <p:spPr>
          <a:xfrm>
            <a:off x="4589100" y="3456000"/>
            <a:ext cx="4554900" cy="1687500"/>
          </a:xfrm>
        </p:spPr>
        <p:txBody>
          <a:bodyPr/>
          <a:lstStyle/>
          <a:p>
            <a:r>
              <a:rPr lang="en-US"/>
              <a:t>Click icon to add picture</a:t>
            </a:r>
            <a:endParaRPr lang="en-GB"/>
          </a:p>
        </p:txBody>
      </p:sp>
      <p:sp>
        <p:nvSpPr>
          <p:cNvPr id="18" name="Picture Placeholder 15"/>
          <p:cNvSpPr>
            <a:spLocks noGrp="1"/>
          </p:cNvSpPr>
          <p:nvPr userDrawn="1">
            <p:ph type="pic" sz="quarter" idx="15"/>
          </p:nvPr>
        </p:nvSpPr>
        <p:spPr>
          <a:xfrm>
            <a:off x="0" y="3456000"/>
            <a:ext cx="2254500" cy="1687500"/>
          </a:xfrm>
        </p:spPr>
        <p:txBody>
          <a:bodyPr/>
          <a:lstStyle/>
          <a:p>
            <a:r>
              <a:rPr lang="en-US"/>
              <a:t>Click icon to add picture</a:t>
            </a:r>
            <a:endParaRPr lang="en-GB"/>
          </a:p>
        </p:txBody>
      </p:sp>
      <p:sp>
        <p:nvSpPr>
          <p:cNvPr id="22" name="Picture Placeholder 15"/>
          <p:cNvSpPr>
            <a:spLocks noGrp="1"/>
          </p:cNvSpPr>
          <p:nvPr userDrawn="1">
            <p:ph type="pic" sz="quarter" idx="19"/>
          </p:nvPr>
        </p:nvSpPr>
        <p:spPr>
          <a:xfrm>
            <a:off x="6889500" y="1728000"/>
            <a:ext cx="2254500" cy="1687500"/>
          </a:xfrm>
        </p:spPr>
        <p:txBody>
          <a:bodyPr/>
          <a:lstStyle/>
          <a:p>
            <a:r>
              <a:rPr lang="en-US"/>
              <a:t>Click icon to add picture</a:t>
            </a:r>
            <a:endParaRPr lang="en-GB"/>
          </a:p>
        </p:txBody>
      </p:sp>
      <p:sp>
        <p:nvSpPr>
          <p:cNvPr id="23" name="Picture Placeholder 15"/>
          <p:cNvSpPr>
            <a:spLocks noGrp="1"/>
          </p:cNvSpPr>
          <p:nvPr>
            <p:ph type="pic" sz="quarter" idx="15"/>
          </p:nvPr>
        </p:nvSpPr>
        <p:spPr>
          <a:xfrm>
            <a:off x="2294550" y="3456000"/>
            <a:ext cx="2254500" cy="1687500"/>
          </a:xfrm>
        </p:spPr>
        <p:txBody>
          <a:bodyPr/>
          <a:lstStyle>
            <a:lvl1pPr>
              <a:defRPr>
                <a:solidFill>
                  <a:srgbClr val="FFFFFF"/>
                </a:solidFill>
              </a:defRPr>
            </a:lvl1pPr>
          </a:lstStyle>
          <a:p>
            <a:r>
              <a:rPr lang="en-US"/>
              <a:t>Click icon to add picture</a:t>
            </a:r>
            <a:endParaRPr lang="en-GB"/>
          </a:p>
        </p:txBody>
      </p:sp>
      <p:sp>
        <p:nvSpPr>
          <p:cNvPr id="25" name="Picture Placeholder 15"/>
          <p:cNvSpPr>
            <a:spLocks noGrp="1"/>
          </p:cNvSpPr>
          <p:nvPr>
            <p:ph type="pic" sz="quarter" idx="21"/>
          </p:nvPr>
        </p:nvSpPr>
        <p:spPr>
          <a:xfrm>
            <a:off x="6889500" y="0"/>
            <a:ext cx="2254500" cy="1687500"/>
          </a:xfrm>
        </p:spPr>
        <p:txBody>
          <a:bodyPr/>
          <a:lstStyle/>
          <a:p>
            <a:r>
              <a:rPr lang="en-US"/>
              <a:t>Click icon to add picture</a:t>
            </a:r>
            <a:endParaRPr lang="en-GB"/>
          </a:p>
        </p:txBody>
      </p:sp>
      <p:sp>
        <p:nvSpPr>
          <p:cNvPr id="5" name="Media Placeholder 4"/>
          <p:cNvSpPr>
            <a:spLocks noGrp="1"/>
          </p:cNvSpPr>
          <p:nvPr userDrawn="1">
            <p:ph type="media" sz="quarter" idx="20"/>
          </p:nvPr>
        </p:nvSpPr>
        <p:spPr>
          <a:xfrm>
            <a:off x="1" y="0"/>
            <a:ext cx="6842522" cy="3408760"/>
          </a:xfrm>
        </p:spPr>
        <p:txBody>
          <a:bodyPr/>
          <a:lstStyle/>
          <a:p>
            <a:r>
              <a:rPr lang="en-US"/>
              <a:t>Click icon to add media</a:t>
            </a:r>
            <a:endParaRPr lang="en-GB"/>
          </a:p>
        </p:txBody>
      </p:sp>
      <p:pic>
        <p:nvPicPr>
          <p:cNvPr id="15" name="Elemento grafico 14">
            <a:extLst>
              <a:ext uri="{FF2B5EF4-FFF2-40B4-BE49-F238E27FC236}">
                <a16:creationId xmlns:a16="http://schemas.microsoft.com/office/drawing/2014/main" id="{E0BB7CD8-55C7-BD4E-909D-57ECF6C24E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21" name="Immagine 20">
            <a:extLst>
              <a:ext uri="{FF2B5EF4-FFF2-40B4-BE49-F238E27FC236}">
                <a16:creationId xmlns:a16="http://schemas.microsoft.com/office/drawing/2014/main" id="{563A1538-BF7C-4442-A2B4-37F04BD7D0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478304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353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0F9F1A-8E54-8346-9CC9-FC7885414DBC}"/>
              </a:ext>
            </a:extLst>
          </p:cNvPr>
          <p:cNvSpPr>
            <a:spLocks noGrp="1"/>
          </p:cNvSpPr>
          <p:nvPr>
            <p:ph type="dt" sz="half" idx="10"/>
          </p:nvPr>
        </p:nvSpPr>
        <p:spPr/>
        <p:txBody>
          <a:bodyPr/>
          <a:lstStyle/>
          <a:p>
            <a:fld id="{AB9AD963-5171-5F4F-A8DF-449B42DFBA21}" type="datetimeFigureOut">
              <a:rPr lang="it-IT" smtClean="0"/>
              <a:t>02/10/2025</a:t>
            </a:fld>
            <a:endParaRPr lang="it-IT"/>
          </a:p>
        </p:txBody>
      </p:sp>
      <p:sp>
        <p:nvSpPr>
          <p:cNvPr id="3" name="Segnaposto piè di pagina 2">
            <a:extLst>
              <a:ext uri="{FF2B5EF4-FFF2-40B4-BE49-F238E27FC236}">
                <a16:creationId xmlns:a16="http://schemas.microsoft.com/office/drawing/2014/main" id="{52F34682-39F9-2148-895B-A0A3B6D1B69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76890B6-5417-B14B-9EA2-8BC80FC8A39C}"/>
              </a:ext>
            </a:extLst>
          </p:cNvPr>
          <p:cNvSpPr>
            <a:spLocks noGrp="1"/>
          </p:cNvSpPr>
          <p:nvPr>
            <p:ph type="sldNum" sz="quarter" idx="12"/>
          </p:nvPr>
        </p:nvSpPr>
        <p:spPr/>
        <p:txBody>
          <a:bodyPr/>
          <a:lstStyle/>
          <a:p>
            <a:fld id="{DDAAE77F-B068-3745-8C44-1A2856215818}" type="slidenum">
              <a:rPr lang="it-IT" smtClean="0"/>
              <a:t>‹N›</a:t>
            </a:fld>
            <a:endParaRPr lang="it-IT"/>
          </a:p>
        </p:txBody>
      </p:sp>
    </p:spTree>
    <p:extLst>
      <p:ext uri="{BB962C8B-B14F-4D97-AF65-F5344CB8AC3E}">
        <p14:creationId xmlns:p14="http://schemas.microsoft.com/office/powerpoint/2010/main" val="3835823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ina Base con messaggio">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1E553DC-78EC-E546-A9D8-E4EEF59141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7" y="4227443"/>
            <a:ext cx="9293595" cy="787400"/>
          </a:xfrm>
          <a:prstGeom prst="rect">
            <a:avLst/>
          </a:prstGeom>
        </p:spPr>
      </p:pic>
      <p:sp>
        <p:nvSpPr>
          <p:cNvPr id="7" name="Slide Number Placeholder 6"/>
          <p:cNvSpPr>
            <a:spLocks noGrp="1"/>
          </p:cNvSpPr>
          <p:nvPr>
            <p:ph type="sldNum" sz="quarter" idx="12"/>
          </p:nvPr>
        </p:nvSpPr>
        <p:spPr/>
        <p:txBody>
          <a:bodyPr/>
          <a:lstStyle/>
          <a:p>
            <a:fld id="{FCAE9864-B816-844E-BA6C-007762F56560}" type="slidenum">
              <a:rPr lang="it-IT" smtClean="0"/>
              <a:t>‹N›</a:t>
            </a:fld>
            <a:endParaRPr lang="it-IT"/>
          </a:p>
        </p:txBody>
      </p:sp>
      <p:sp>
        <p:nvSpPr>
          <p:cNvPr id="16" name="Titolo 3">
            <a:extLst>
              <a:ext uri="{FF2B5EF4-FFF2-40B4-BE49-F238E27FC236}">
                <a16:creationId xmlns:a16="http://schemas.microsoft.com/office/drawing/2014/main" id="{045FE12F-905C-3040-9DB5-D3F0C84F67DA}"/>
              </a:ext>
            </a:extLst>
          </p:cNvPr>
          <p:cNvSpPr>
            <a:spLocks noGrp="1"/>
          </p:cNvSpPr>
          <p:nvPr>
            <p:ph type="title"/>
          </p:nvPr>
        </p:nvSpPr>
        <p:spPr>
          <a:xfrm>
            <a:off x="587541" y="32959"/>
            <a:ext cx="8095138" cy="399053"/>
          </a:xfrm>
        </p:spPr>
        <p:txBody>
          <a:bodyPr/>
          <a:lstStyle/>
          <a:p>
            <a:r>
              <a:rPr lang="it-IT"/>
              <a:t>Fare clic per modificare lo stile del titolo dello schema</a:t>
            </a:r>
          </a:p>
        </p:txBody>
      </p:sp>
      <p:sp>
        <p:nvSpPr>
          <p:cNvPr id="14" name="Footer Placeholder 4">
            <a:extLst>
              <a:ext uri="{FF2B5EF4-FFF2-40B4-BE49-F238E27FC236}">
                <a16:creationId xmlns:a16="http://schemas.microsoft.com/office/drawing/2014/main" id="{11C6DDF8-B318-8847-9144-FD7035AD42CE}"/>
              </a:ext>
            </a:extLst>
          </p:cNvPr>
          <p:cNvSpPr>
            <a:spLocks noGrp="1"/>
          </p:cNvSpPr>
          <p:nvPr>
            <p:ph type="ftr" sz="quarter" idx="11"/>
          </p:nvPr>
        </p:nvSpPr>
        <p:spPr>
          <a:xfrm>
            <a:off x="7379199" y="4979966"/>
            <a:ext cx="1248845" cy="160879"/>
          </a:xfrm>
        </p:spPr>
        <p:txBody>
          <a:bodyPr/>
          <a:lstStyle/>
          <a:p>
            <a:r>
              <a:rPr lang="it-IT"/>
              <a:t>© NetInsurance Spa 2019</a:t>
            </a:r>
          </a:p>
        </p:txBody>
      </p:sp>
    </p:spTree>
    <p:extLst>
      <p:ext uri="{BB962C8B-B14F-4D97-AF65-F5344CB8AC3E}">
        <p14:creationId xmlns:p14="http://schemas.microsoft.com/office/powerpoint/2010/main" val="3917500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411500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it-IT"/>
              <a:t>© NetInsurance Spa 2019</a:t>
            </a:r>
          </a:p>
        </p:txBody>
      </p:sp>
      <p:sp>
        <p:nvSpPr>
          <p:cNvPr id="9" name="Slide Number Placeholder 8"/>
          <p:cNvSpPr>
            <a:spLocks noGrp="1"/>
          </p:cNvSpPr>
          <p:nvPr>
            <p:ph type="sldNum" sz="quarter" idx="12"/>
          </p:nvPr>
        </p:nvSpPr>
        <p:spPr/>
        <p:txBody>
          <a:bodyPr/>
          <a:lstStyle/>
          <a:p>
            <a:fld id="{FCAE9864-B816-844E-BA6C-007762F56560}" type="slidenum">
              <a:rPr lang="it-IT" smtClean="0"/>
              <a:t>‹N›</a:t>
            </a:fld>
            <a:endParaRPr lang="it-IT"/>
          </a:p>
        </p:txBody>
      </p:sp>
      <p:sp>
        <p:nvSpPr>
          <p:cNvPr id="11" name="Titolo 3">
            <a:extLst>
              <a:ext uri="{FF2B5EF4-FFF2-40B4-BE49-F238E27FC236}">
                <a16:creationId xmlns:a16="http://schemas.microsoft.com/office/drawing/2014/main" id="{9EE5BDAD-72FD-E047-A89B-EF44E1F1C07F}"/>
              </a:ext>
            </a:extLst>
          </p:cNvPr>
          <p:cNvSpPr>
            <a:spLocks noGrp="1"/>
          </p:cNvSpPr>
          <p:nvPr>
            <p:ph type="title"/>
          </p:nvPr>
        </p:nvSpPr>
        <p:spPr>
          <a:xfrm>
            <a:off x="587541" y="32959"/>
            <a:ext cx="8095138" cy="399053"/>
          </a:xfrm>
        </p:spPr>
        <p:txBody>
          <a:bodyPr/>
          <a:lstStyle/>
          <a:p>
            <a:r>
              <a:rPr lang="it-IT"/>
              <a:t>Fare clic per modificare lo stile del titolo dello schema</a:t>
            </a:r>
          </a:p>
        </p:txBody>
      </p:sp>
      <p:pic>
        <p:nvPicPr>
          <p:cNvPr id="5" name="Immagine 4">
            <a:extLst>
              <a:ext uri="{FF2B5EF4-FFF2-40B4-BE49-F238E27FC236}">
                <a16:creationId xmlns:a16="http://schemas.microsoft.com/office/drawing/2014/main" id="{21933970-1AEF-4AA7-8937-5C9E27C2A1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46"/>
          <a:stretch/>
        </p:blipFill>
        <p:spPr>
          <a:xfrm>
            <a:off x="0" y="4573565"/>
            <a:ext cx="9144000" cy="406400"/>
          </a:xfrm>
          <a:prstGeom prst="rect">
            <a:avLst/>
          </a:prstGeom>
        </p:spPr>
      </p:pic>
    </p:spTree>
    <p:extLst>
      <p:ext uri="{BB962C8B-B14F-4D97-AF65-F5344CB8AC3E}">
        <p14:creationId xmlns:p14="http://schemas.microsoft.com/office/powerpoint/2010/main" val="422615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586208" y="32959"/>
            <a:ext cx="7663295" cy="399053"/>
          </a:xfrm>
        </p:spPr>
        <p:txBody>
          <a:bodyPr/>
          <a:lstStyle/>
          <a:p>
            <a:r>
              <a:rPr lang="it-IT"/>
              <a:t>Click to edit Master title style</a:t>
            </a:r>
            <a:endParaRPr lang="en-US"/>
          </a:p>
        </p:txBody>
      </p:sp>
      <p:sp>
        <p:nvSpPr>
          <p:cNvPr id="4" name="Footer Placeholder 3"/>
          <p:cNvSpPr>
            <a:spLocks noGrp="1"/>
          </p:cNvSpPr>
          <p:nvPr>
            <p:ph type="ftr" sz="quarter" idx="11"/>
          </p:nvPr>
        </p:nvSpPr>
        <p:spPr/>
        <p:txBody>
          <a:bodyPr/>
          <a:lstStyle/>
          <a:p>
            <a:r>
              <a:rPr lang="it-IT"/>
              <a:t>© NetInsurance Spa 2019</a:t>
            </a:r>
          </a:p>
        </p:txBody>
      </p:sp>
      <p:sp>
        <p:nvSpPr>
          <p:cNvPr id="5" name="Slide Number Placeholder 4"/>
          <p:cNvSpPr>
            <a:spLocks noGrp="1"/>
          </p:cNvSpPr>
          <p:nvPr>
            <p:ph type="sldNum" sz="quarter" idx="12"/>
          </p:nvPr>
        </p:nvSpPr>
        <p:spPr/>
        <p:txBody>
          <a:bodyPr/>
          <a:lstStyle/>
          <a:p>
            <a:fld id="{FCAE9864-B816-844E-BA6C-007762F56560}" type="slidenum">
              <a:rPr lang="it-IT" smtClean="0"/>
              <a:t>‹N›</a:t>
            </a:fld>
            <a:endParaRPr lang="it-IT"/>
          </a:p>
        </p:txBody>
      </p:sp>
      <p:pic>
        <p:nvPicPr>
          <p:cNvPr id="6" name="Immagine 5">
            <a:extLst>
              <a:ext uri="{FF2B5EF4-FFF2-40B4-BE49-F238E27FC236}">
                <a16:creationId xmlns:a16="http://schemas.microsoft.com/office/drawing/2014/main" id="{6042DBB5-84C8-45D1-808C-30D2A455B9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46"/>
          <a:stretch/>
        </p:blipFill>
        <p:spPr>
          <a:xfrm>
            <a:off x="0" y="4573565"/>
            <a:ext cx="9144000" cy="406400"/>
          </a:xfrm>
          <a:prstGeom prst="rect">
            <a:avLst/>
          </a:prstGeom>
        </p:spPr>
      </p:pic>
    </p:spTree>
    <p:extLst>
      <p:ext uri="{BB962C8B-B14F-4D97-AF65-F5344CB8AC3E}">
        <p14:creationId xmlns:p14="http://schemas.microsoft.com/office/powerpoint/2010/main" val="6970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F4473F1-5DF8-4744-B8A1-11432B5090BC}"/>
              </a:ext>
            </a:extLst>
          </p:cNvPr>
          <p:cNvSpPr/>
          <p:nvPr userDrawn="1"/>
        </p:nvSpPr>
        <p:spPr>
          <a:xfrm>
            <a:off x="4007011" y="4668647"/>
            <a:ext cx="5136995" cy="311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pic>
        <p:nvPicPr>
          <p:cNvPr id="14" name="Elemento grafico 13">
            <a:extLst>
              <a:ext uri="{FF2B5EF4-FFF2-40B4-BE49-F238E27FC236}">
                <a16:creationId xmlns:a16="http://schemas.microsoft.com/office/drawing/2014/main" id="{FC83BCC3-F07D-714A-A6A7-31ABD3E820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165" y="183872"/>
            <a:ext cx="817813" cy="252001"/>
          </a:xfrm>
          <a:prstGeom prst="rect">
            <a:avLst/>
          </a:prstGeom>
        </p:spPr>
      </p:pic>
      <p:sp>
        <p:nvSpPr>
          <p:cNvPr id="8" name="Rettangolo 7">
            <a:extLst>
              <a:ext uri="{FF2B5EF4-FFF2-40B4-BE49-F238E27FC236}">
                <a16:creationId xmlns:a16="http://schemas.microsoft.com/office/drawing/2014/main" id="{9D863829-1846-1D4D-9E1C-8EB1A982AC68}"/>
              </a:ext>
            </a:extLst>
          </p:cNvPr>
          <p:cNvSpPr/>
          <p:nvPr userDrawn="1"/>
        </p:nvSpPr>
        <p:spPr>
          <a:xfrm>
            <a:off x="945136" y="353468"/>
            <a:ext cx="8198864" cy="31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pic>
        <p:nvPicPr>
          <p:cNvPr id="7" name="Immagine 6">
            <a:extLst>
              <a:ext uri="{FF2B5EF4-FFF2-40B4-BE49-F238E27FC236}">
                <a16:creationId xmlns:a16="http://schemas.microsoft.com/office/drawing/2014/main" id="{69A5E7FA-BBBF-3142-9B37-73C8C2530D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8" y="-1"/>
            <a:ext cx="3285143" cy="5145489"/>
          </a:xfrm>
          <a:prstGeom prst="rect">
            <a:avLst/>
          </a:prstGeom>
        </p:spPr>
      </p:pic>
    </p:spTree>
    <p:extLst>
      <p:ext uri="{BB962C8B-B14F-4D97-AF65-F5344CB8AC3E}">
        <p14:creationId xmlns:p14="http://schemas.microsoft.com/office/powerpoint/2010/main" val="719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0" y="1725300"/>
            <a:ext cx="9144900" cy="3418200"/>
          </a:xfrm>
          <a:solidFill>
            <a:srgbClr val="D9E8DD"/>
          </a:solidFill>
        </p:spPr>
        <p:txBody>
          <a:bodyPr/>
          <a:lstStyle/>
          <a:p>
            <a:r>
              <a:rPr lang="en-US"/>
              <a:t>Click icon to add picture</a:t>
            </a:r>
            <a:endParaRPr lang="en-GB"/>
          </a:p>
        </p:txBody>
      </p:sp>
      <p:sp>
        <p:nvSpPr>
          <p:cNvPr id="2" name="Title 1"/>
          <p:cNvSpPr>
            <a:spLocks noGrp="1"/>
          </p:cNvSpPr>
          <p:nvPr>
            <p:ph type="ctrTitle"/>
          </p:nvPr>
        </p:nvSpPr>
        <p:spPr>
          <a:xfrm>
            <a:off x="628650" y="378000"/>
            <a:ext cx="7886700" cy="415499"/>
          </a:xfrm>
          <a:prstGeom prst="rect">
            <a:avLst/>
          </a:prstGeom>
        </p:spPr>
        <p:txBody>
          <a:bodyPr anchor="t" anchorCtr="0">
            <a:spAutoFit/>
          </a:bodyPr>
          <a:lstStyle>
            <a:lvl1pPr algn="l">
              <a:lnSpc>
                <a:spcPct val="90000"/>
              </a:lnSpc>
              <a:defRPr sz="3000"/>
            </a:lvl1pPr>
          </a:lstStyle>
          <a:p>
            <a:r>
              <a:rPr lang="en-US"/>
              <a:t>Click to edit Master title style</a:t>
            </a:r>
            <a:endParaRPr lang="en-GB"/>
          </a:p>
        </p:txBody>
      </p:sp>
      <p:sp>
        <p:nvSpPr>
          <p:cNvPr id="3" name="Subtitle 2"/>
          <p:cNvSpPr>
            <a:spLocks noGrp="1"/>
          </p:cNvSpPr>
          <p:nvPr>
            <p:ph type="subTitle" idx="1"/>
          </p:nvPr>
        </p:nvSpPr>
        <p:spPr>
          <a:xfrm>
            <a:off x="629100" y="1419459"/>
            <a:ext cx="7886700" cy="212366"/>
          </a:xfrm>
        </p:spPr>
        <p:txBody>
          <a:bodyPr lIns="18000" anchor="b" anchorCtr="0">
            <a:spAutoFit/>
          </a:bodyPr>
          <a:lstStyle>
            <a:lvl1pPr marL="0" indent="0" algn="l">
              <a:lnSpc>
                <a:spcPct val="90000"/>
              </a:lnSpc>
              <a:spcBef>
                <a:spcPts val="225"/>
              </a:spcBef>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6" name="Elemento grafico 5">
            <a:extLst>
              <a:ext uri="{FF2B5EF4-FFF2-40B4-BE49-F238E27FC236}">
                <a16:creationId xmlns:a16="http://schemas.microsoft.com/office/drawing/2014/main" id="{7653891E-72C1-DA44-B6B3-FD4A978D4E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7" name="Immagine 6">
            <a:extLst>
              <a:ext uri="{FF2B5EF4-FFF2-40B4-BE49-F238E27FC236}">
                <a16:creationId xmlns:a16="http://schemas.microsoft.com/office/drawing/2014/main" id="{EE9C6538-5086-E14B-92A9-577F3FBF499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364720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box grid">
    <p:spTree>
      <p:nvGrpSpPr>
        <p:cNvPr id="1" name=""/>
        <p:cNvGrpSpPr/>
        <p:nvPr/>
      </p:nvGrpSpPr>
      <p:grpSpPr>
        <a:xfrm>
          <a:off x="0" y="0"/>
          <a:ext cx="0" cy="0"/>
          <a:chOff x="0" y="0"/>
          <a:chExt cx="0" cy="0"/>
        </a:xfrm>
      </p:grpSpPr>
      <p:grpSp>
        <p:nvGrpSpPr>
          <p:cNvPr id="4" name="Group 3"/>
          <p:cNvGrpSpPr/>
          <p:nvPr userDrawn="1"/>
        </p:nvGrpSpPr>
        <p:grpSpPr>
          <a:xfrm>
            <a:off x="0" y="1728000"/>
            <a:ext cx="9144000" cy="3415500"/>
            <a:chOff x="0" y="2304000"/>
            <a:chExt cx="12192000" cy="4554000"/>
          </a:xfrm>
        </p:grpSpPr>
        <p:sp>
          <p:nvSpPr>
            <p:cNvPr id="25" name="Rectangle 24"/>
            <p:cNvSpPr/>
            <p:nvPr userDrawn="1"/>
          </p:nvSpPr>
          <p:spPr>
            <a:xfrm>
              <a:off x="6124000" y="2304000"/>
              <a:ext cx="3006000" cy="2250000"/>
            </a:xfrm>
            <a:prstGeom prst="rect">
              <a:avLst/>
            </a:prstGeom>
            <a:solidFill>
              <a:srgbClr val="88C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userDrawn="1"/>
          </p:nvSpPr>
          <p:spPr>
            <a:xfrm>
              <a:off x="0" y="4608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 name="Rectangle 11"/>
            <p:cNvSpPr/>
            <p:nvPr userDrawn="1"/>
          </p:nvSpPr>
          <p:spPr>
            <a:xfrm>
              <a:off x="6118800" y="4608000"/>
              <a:ext cx="6073200" cy="2250000"/>
            </a:xfrm>
            <a:prstGeom prst="rect">
              <a:avLst/>
            </a:prstGeom>
            <a:solidFill>
              <a:srgbClr val="C8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3" name="Rectangle 12"/>
            <p:cNvSpPr/>
            <p:nvPr userDrawn="1"/>
          </p:nvSpPr>
          <p:spPr>
            <a:xfrm>
              <a:off x="3059400" y="4608000"/>
              <a:ext cx="3006000" cy="2250000"/>
            </a:xfrm>
            <a:prstGeom prst="rect">
              <a:avLst/>
            </a:prstGeom>
            <a:solidFill>
              <a:srgbClr val="5F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 name="Rectangle 22"/>
            <p:cNvSpPr/>
            <p:nvPr userDrawn="1"/>
          </p:nvSpPr>
          <p:spPr>
            <a:xfrm>
              <a:off x="0" y="2304000"/>
              <a:ext cx="3006000" cy="2250000"/>
            </a:xfrm>
            <a:prstGeom prst="rect">
              <a:avLst/>
            </a:prstGeom>
            <a:solidFill>
              <a:srgbClr val="D9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p:cNvSpPr/>
            <p:nvPr userDrawn="1"/>
          </p:nvSpPr>
          <p:spPr>
            <a:xfrm>
              <a:off x="9186000" y="2304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p:cNvSpPr/>
            <p:nvPr userDrawn="1"/>
          </p:nvSpPr>
          <p:spPr>
            <a:xfrm>
              <a:off x="3062000" y="2304000"/>
              <a:ext cx="3006000" cy="2250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6" name="Picture Placeholder 15"/>
          <p:cNvSpPr>
            <a:spLocks noGrp="1"/>
          </p:cNvSpPr>
          <p:nvPr>
            <p:ph type="pic" sz="quarter" idx="15"/>
          </p:nvPr>
        </p:nvSpPr>
        <p:spPr>
          <a:xfrm>
            <a:off x="0" y="3456000"/>
            <a:ext cx="2254500" cy="1687500"/>
          </a:xfrm>
        </p:spPr>
        <p:txBody>
          <a:bodyPr/>
          <a:lstStyle/>
          <a:p>
            <a:r>
              <a:rPr lang="en-US"/>
              <a:t>Click icon to add picture</a:t>
            </a:r>
            <a:endParaRPr lang="en-GB"/>
          </a:p>
        </p:txBody>
      </p:sp>
      <p:sp>
        <p:nvSpPr>
          <p:cNvPr id="7" name="Picture Placeholder 15"/>
          <p:cNvSpPr>
            <a:spLocks noGrp="1"/>
          </p:cNvSpPr>
          <p:nvPr>
            <p:ph type="pic" sz="quarter" idx="14"/>
          </p:nvPr>
        </p:nvSpPr>
        <p:spPr>
          <a:xfrm>
            <a:off x="4589100" y="3456000"/>
            <a:ext cx="4554900" cy="1687500"/>
          </a:xfrm>
        </p:spPr>
        <p:txBody>
          <a:bodyPr/>
          <a:lstStyle/>
          <a:p>
            <a:r>
              <a:rPr lang="en-US"/>
              <a:t>Click icon to add picture</a:t>
            </a:r>
            <a:endParaRPr lang="en-GB"/>
          </a:p>
        </p:txBody>
      </p:sp>
      <p:sp>
        <p:nvSpPr>
          <p:cNvPr id="14" name="Picture Placeholder 15"/>
          <p:cNvSpPr>
            <a:spLocks noGrp="1"/>
          </p:cNvSpPr>
          <p:nvPr>
            <p:ph type="pic" sz="quarter" idx="16"/>
          </p:nvPr>
        </p:nvSpPr>
        <p:spPr>
          <a:xfrm>
            <a:off x="2294550" y="3456000"/>
            <a:ext cx="2254500" cy="1687500"/>
          </a:xfrm>
        </p:spPr>
        <p:txBody>
          <a:bodyPr/>
          <a:lstStyle>
            <a:lvl1pPr>
              <a:defRPr>
                <a:solidFill>
                  <a:schemeClr val="bg1"/>
                </a:solidFill>
              </a:defRPr>
            </a:lvl1pPr>
          </a:lstStyle>
          <a:p>
            <a:r>
              <a:rPr lang="en-US"/>
              <a:t>Click icon to add picture</a:t>
            </a:r>
            <a:endParaRPr lang="en-GB"/>
          </a:p>
        </p:txBody>
      </p:sp>
      <p:sp>
        <p:nvSpPr>
          <p:cNvPr id="27" name="Picture Placeholder 15"/>
          <p:cNvSpPr>
            <a:spLocks noGrp="1"/>
          </p:cNvSpPr>
          <p:nvPr>
            <p:ph type="pic" sz="quarter" idx="25"/>
          </p:nvPr>
        </p:nvSpPr>
        <p:spPr>
          <a:xfrm>
            <a:off x="0" y="1728000"/>
            <a:ext cx="2254500" cy="1687500"/>
          </a:xfrm>
        </p:spPr>
        <p:txBody>
          <a:bodyPr/>
          <a:lstStyle>
            <a:lvl1pPr>
              <a:defRPr>
                <a:solidFill>
                  <a:srgbClr val="5F5F64"/>
                </a:solidFill>
              </a:defRPr>
            </a:lvl1pPr>
          </a:lstStyle>
          <a:p>
            <a:r>
              <a:rPr lang="en-US"/>
              <a:t>Click icon to add picture</a:t>
            </a:r>
            <a:endParaRPr lang="en-GB"/>
          </a:p>
        </p:txBody>
      </p:sp>
      <p:sp>
        <p:nvSpPr>
          <p:cNvPr id="28" name="Picture Placeholder 15"/>
          <p:cNvSpPr>
            <a:spLocks noGrp="1"/>
          </p:cNvSpPr>
          <p:nvPr>
            <p:ph type="pic" sz="quarter" idx="26"/>
          </p:nvPr>
        </p:nvSpPr>
        <p:spPr>
          <a:xfrm>
            <a:off x="2296500" y="1728000"/>
            <a:ext cx="2254500" cy="1687500"/>
          </a:xfrm>
        </p:spPr>
        <p:txBody>
          <a:bodyPr/>
          <a:lstStyle/>
          <a:p>
            <a:r>
              <a:rPr lang="en-US"/>
              <a:t>Click icon to add picture</a:t>
            </a:r>
            <a:endParaRPr lang="en-GB"/>
          </a:p>
        </p:txBody>
      </p:sp>
      <p:sp>
        <p:nvSpPr>
          <p:cNvPr id="30" name="Picture Placeholder 15"/>
          <p:cNvSpPr>
            <a:spLocks noGrp="1"/>
          </p:cNvSpPr>
          <p:nvPr>
            <p:ph type="pic" sz="quarter" idx="28"/>
          </p:nvPr>
        </p:nvSpPr>
        <p:spPr>
          <a:xfrm>
            <a:off x="6889500" y="1728000"/>
            <a:ext cx="2254500" cy="1687500"/>
          </a:xfrm>
        </p:spPr>
        <p:txBody>
          <a:bodyPr/>
          <a:lstStyle/>
          <a:p>
            <a:r>
              <a:rPr lang="en-US"/>
              <a:t>Click icon to add picture</a:t>
            </a:r>
            <a:endParaRPr lang="en-GB"/>
          </a:p>
        </p:txBody>
      </p:sp>
      <p:sp>
        <p:nvSpPr>
          <p:cNvPr id="31" name="Picture Placeholder 15"/>
          <p:cNvSpPr>
            <a:spLocks noGrp="1"/>
          </p:cNvSpPr>
          <p:nvPr>
            <p:ph type="pic" sz="quarter" idx="29"/>
          </p:nvPr>
        </p:nvSpPr>
        <p:spPr>
          <a:xfrm>
            <a:off x="4593000" y="1728000"/>
            <a:ext cx="2254500" cy="1687500"/>
          </a:xfrm>
        </p:spPr>
        <p:txBody>
          <a:bodyPr/>
          <a:lstStyle>
            <a:lvl1pPr>
              <a:defRPr>
                <a:solidFill>
                  <a:schemeClr val="bg1"/>
                </a:solidFill>
              </a:defRPr>
            </a:lvl1pPr>
          </a:lstStyle>
          <a:p>
            <a:r>
              <a:rPr lang="en-US"/>
              <a:t>Click icon to add picture</a:t>
            </a:r>
            <a:endParaRPr lang="en-GB"/>
          </a:p>
        </p:txBody>
      </p:sp>
      <p:sp>
        <p:nvSpPr>
          <p:cNvPr id="2" name="Title 1"/>
          <p:cNvSpPr>
            <a:spLocks noGrp="1"/>
          </p:cNvSpPr>
          <p:nvPr>
            <p:ph type="ctrTitle"/>
          </p:nvPr>
        </p:nvSpPr>
        <p:spPr>
          <a:xfrm>
            <a:off x="628650" y="378000"/>
            <a:ext cx="7886700" cy="415499"/>
          </a:xfrm>
          <a:prstGeom prst="rect">
            <a:avLst/>
          </a:prstGeom>
        </p:spPr>
        <p:txBody>
          <a:bodyPr anchor="t" anchorCtr="0">
            <a:spAutoFit/>
          </a:bodyPr>
          <a:lstStyle>
            <a:lvl1pPr algn="l">
              <a:lnSpc>
                <a:spcPct val="90000"/>
              </a:lnSpc>
              <a:defRPr sz="3000"/>
            </a:lvl1pPr>
          </a:lstStyle>
          <a:p>
            <a:r>
              <a:rPr lang="en-US"/>
              <a:t>Click to edit Master title style</a:t>
            </a:r>
            <a:endParaRPr lang="en-GB"/>
          </a:p>
        </p:txBody>
      </p:sp>
      <p:sp>
        <p:nvSpPr>
          <p:cNvPr id="3" name="Subtitle 2"/>
          <p:cNvSpPr>
            <a:spLocks noGrp="1"/>
          </p:cNvSpPr>
          <p:nvPr>
            <p:ph type="subTitle" idx="1"/>
          </p:nvPr>
        </p:nvSpPr>
        <p:spPr>
          <a:xfrm>
            <a:off x="629100" y="1419459"/>
            <a:ext cx="7886700" cy="212366"/>
          </a:xfrm>
        </p:spPr>
        <p:txBody>
          <a:bodyPr lIns="18000" anchor="b" anchorCtr="0">
            <a:spAutoFit/>
          </a:bodyPr>
          <a:lstStyle>
            <a:lvl1pPr marL="0" indent="0" algn="l">
              <a:lnSpc>
                <a:spcPct val="90000"/>
              </a:lnSpc>
              <a:spcBef>
                <a:spcPts val="225"/>
              </a:spcBef>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405543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269000"/>
            <a:ext cx="7886700" cy="415499"/>
          </a:xfrm>
          <a:prstGeom prst="rect">
            <a:avLst/>
          </a:prstGeom>
        </p:spPr>
        <p:txBody>
          <a:bodyPr anchor="t" anchorCtr="0">
            <a:spAutoFit/>
          </a:bodyPr>
          <a:lstStyle>
            <a:lvl1pPr algn="l">
              <a:lnSpc>
                <a:spcPct val="90000"/>
              </a:lnSpc>
              <a:defRPr sz="3000"/>
            </a:lvl1pPr>
          </a:lstStyle>
          <a:p>
            <a:r>
              <a:rPr lang="en-US"/>
              <a:t>Click to edit Master title style</a:t>
            </a:r>
            <a:endParaRPr lang="en-GB"/>
          </a:p>
        </p:txBody>
      </p:sp>
      <p:sp>
        <p:nvSpPr>
          <p:cNvPr id="3" name="Subtitle 2"/>
          <p:cNvSpPr>
            <a:spLocks noGrp="1"/>
          </p:cNvSpPr>
          <p:nvPr>
            <p:ph type="subTitle" idx="1"/>
          </p:nvPr>
        </p:nvSpPr>
        <p:spPr>
          <a:xfrm>
            <a:off x="629100" y="2240999"/>
            <a:ext cx="7886700" cy="999000"/>
          </a:xfrm>
        </p:spPr>
        <p:txBody>
          <a:bodyPr lIns="18000"/>
          <a:lstStyle>
            <a:lvl1pPr marL="0" indent="0" algn="l">
              <a:lnSpc>
                <a:spcPct val="90000"/>
              </a:lnSpc>
              <a:spcBef>
                <a:spcPts val="225"/>
              </a:spcBef>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5" name="Elemento grafico 4">
            <a:extLst>
              <a:ext uri="{FF2B5EF4-FFF2-40B4-BE49-F238E27FC236}">
                <a16:creationId xmlns:a16="http://schemas.microsoft.com/office/drawing/2014/main" id="{3FAADF08-BFAE-B340-B67B-C0AB12D9EC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7" y="4829102"/>
            <a:ext cx="762054" cy="226026"/>
          </a:xfrm>
          <a:prstGeom prst="rect">
            <a:avLst/>
          </a:prstGeom>
          <a:effectLst/>
        </p:spPr>
      </p:pic>
      <p:pic>
        <p:nvPicPr>
          <p:cNvPr id="6" name="Immagine 5">
            <a:extLst>
              <a:ext uri="{FF2B5EF4-FFF2-40B4-BE49-F238E27FC236}">
                <a16:creationId xmlns:a16="http://schemas.microsoft.com/office/drawing/2014/main" id="{1B695537-B39A-A046-AAF3-98F5CD0D5B3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46"/>
          <a:stretch/>
        </p:blipFill>
        <p:spPr>
          <a:xfrm>
            <a:off x="0" y="4678177"/>
            <a:ext cx="9144000" cy="406400"/>
          </a:xfrm>
          <a:prstGeom prst="rect">
            <a:avLst/>
          </a:prstGeom>
        </p:spPr>
      </p:pic>
    </p:spTree>
    <p:extLst>
      <p:ext uri="{BB962C8B-B14F-4D97-AF65-F5344CB8AC3E}">
        <p14:creationId xmlns:p14="http://schemas.microsoft.com/office/powerpoint/2010/main" val="103513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269" y="62776"/>
            <a:ext cx="7663295" cy="399053"/>
          </a:xfrm>
          <a:prstGeom prst="rect">
            <a:avLst/>
          </a:prstGeom>
        </p:spPr>
        <p:txBody>
          <a:bodyPr vert="horz" lIns="0" tIns="45720" rIns="72000" bIns="0" rtlCol="0" anchor="b" anchorCtr="0">
            <a:normAutofit/>
          </a:bodyPr>
          <a:lstStyle/>
          <a:p>
            <a:r>
              <a:rPr lang="it-IT"/>
              <a:t>Fare clic per modificare lo stile del titolo dello</a:t>
            </a:r>
            <a:endParaRPr lang="en-US"/>
          </a:p>
        </p:txBody>
      </p:sp>
      <p:sp>
        <p:nvSpPr>
          <p:cNvPr id="5" name="Footer Placeholder 4"/>
          <p:cNvSpPr>
            <a:spLocks noGrp="1"/>
          </p:cNvSpPr>
          <p:nvPr>
            <p:ph type="ftr" sz="quarter" idx="3"/>
          </p:nvPr>
        </p:nvSpPr>
        <p:spPr>
          <a:xfrm>
            <a:off x="7379199" y="4979966"/>
            <a:ext cx="1248845" cy="160879"/>
          </a:xfrm>
          <a:prstGeom prst="rect">
            <a:avLst/>
          </a:prstGeom>
        </p:spPr>
        <p:txBody>
          <a:bodyPr vert="horz" lIns="91440" tIns="45720" rIns="91440" bIns="45720" rtlCol="0" anchor="ctr"/>
          <a:lstStyle>
            <a:lvl1pPr algn="l">
              <a:defRPr sz="525" b="0" i="0">
                <a:solidFill>
                  <a:schemeClr val="tx1"/>
                </a:solidFill>
                <a:latin typeface="Segoe Pro" panose="020B0502040504020203" pitchFamily="34" charset="0"/>
              </a:defRPr>
            </a:lvl1pPr>
          </a:lstStyle>
          <a:p>
            <a:r>
              <a:rPr lang="it-IT"/>
              <a:t>© NetInsurance Spa 2019</a:t>
            </a:r>
          </a:p>
        </p:txBody>
      </p:sp>
      <p:sp>
        <p:nvSpPr>
          <p:cNvPr id="6" name="Slide Number Placeholder 5"/>
          <p:cNvSpPr>
            <a:spLocks noGrp="1"/>
          </p:cNvSpPr>
          <p:nvPr>
            <p:ph type="sldNum" sz="quarter" idx="4"/>
          </p:nvPr>
        </p:nvSpPr>
        <p:spPr>
          <a:xfrm>
            <a:off x="8663484" y="4888844"/>
            <a:ext cx="370577" cy="252001"/>
          </a:xfrm>
          <a:prstGeom prst="rect">
            <a:avLst/>
          </a:prstGeom>
        </p:spPr>
        <p:txBody>
          <a:bodyPr vert="horz" lIns="91440" tIns="45720" rIns="91440" bIns="45720" rtlCol="0" anchor="ctr"/>
          <a:lstStyle>
            <a:lvl1pPr algn="r">
              <a:defRPr sz="675" b="0" i="0">
                <a:solidFill>
                  <a:schemeClr val="tx1"/>
                </a:solidFill>
                <a:latin typeface="Segoe Pro" panose="020B0502040504020203" pitchFamily="34" charset="0"/>
              </a:defRPr>
            </a:lvl1pPr>
          </a:lstStyle>
          <a:p>
            <a:fld id="{FCAE9864-B816-844E-BA6C-007762F56560}" type="slidenum">
              <a:rPr lang="it-IT" smtClean="0"/>
              <a:pPr/>
              <a:t>‹N›</a:t>
            </a:fld>
            <a:endParaRPr lang="it-IT"/>
          </a:p>
        </p:txBody>
      </p:sp>
      <p:pic>
        <p:nvPicPr>
          <p:cNvPr id="4" name="Immagine 3">
            <a:extLst>
              <a:ext uri="{FF2B5EF4-FFF2-40B4-BE49-F238E27FC236}">
                <a16:creationId xmlns:a16="http://schemas.microsoft.com/office/drawing/2014/main" id="{E7130D64-51A8-8E46-A08F-B868518DD6C7}"/>
              </a:ext>
            </a:extLst>
          </p:cNvPr>
          <p:cNvPicPr>
            <a:picLocks noChangeAspect="1"/>
          </p:cNvPicPr>
          <p:nvPr userDrawn="1"/>
        </p:nvPicPr>
        <p:blipFill>
          <a:blip r:embed="rId8"/>
          <a:stretch>
            <a:fillRect/>
          </a:stretch>
        </p:blipFill>
        <p:spPr>
          <a:xfrm>
            <a:off x="-7434" y="359261"/>
            <a:ext cx="9151434" cy="252001"/>
          </a:xfrm>
          <a:prstGeom prst="rect">
            <a:avLst/>
          </a:prstGeom>
        </p:spPr>
      </p:pic>
      <p:pic>
        <p:nvPicPr>
          <p:cNvPr id="7" name="Elemento grafico 6">
            <a:extLst>
              <a:ext uri="{FF2B5EF4-FFF2-40B4-BE49-F238E27FC236}">
                <a16:creationId xmlns:a16="http://schemas.microsoft.com/office/drawing/2014/main" id="{6F828DD1-4E22-6249-8133-FBDA2CAC6F7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9027" y="4829102"/>
            <a:ext cx="762054" cy="226026"/>
          </a:xfrm>
          <a:prstGeom prst="rect">
            <a:avLst/>
          </a:prstGeom>
          <a:effectLst/>
        </p:spPr>
      </p:pic>
    </p:spTree>
    <p:extLst>
      <p:ext uri="{BB962C8B-B14F-4D97-AF65-F5344CB8AC3E}">
        <p14:creationId xmlns:p14="http://schemas.microsoft.com/office/powerpoint/2010/main" val="396378882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dt="0"/>
  <p:txStyles>
    <p:titleStyle>
      <a:lvl1pPr algn="l" defTabSz="514337" rtl="0" eaLnBrk="1" latinLnBrk="0" hangingPunct="1">
        <a:lnSpc>
          <a:spcPct val="90000"/>
        </a:lnSpc>
        <a:spcBef>
          <a:spcPct val="0"/>
        </a:spcBef>
        <a:buNone/>
        <a:defRPr sz="1800" b="1" i="0" kern="1200">
          <a:solidFill>
            <a:srgbClr val="00609C"/>
          </a:solidFill>
          <a:latin typeface="Segoe Pro" panose="020B0502040504020203" pitchFamily="34" charset="0"/>
          <a:ea typeface="+mj-ea"/>
          <a:cs typeface="+mj-cs"/>
        </a:defRPr>
      </a:lvl1pPr>
    </p:titleStyle>
    <p:bodyStyle>
      <a:lvl1pPr marL="139300" indent="-139300" algn="l" defTabSz="514337" rtl="0" eaLnBrk="1" latinLnBrk="0" hangingPunct="1">
        <a:lnSpc>
          <a:spcPct val="100000"/>
        </a:lnSpc>
        <a:spcBef>
          <a:spcPts val="0"/>
        </a:spcBef>
        <a:spcAft>
          <a:spcPts val="900"/>
        </a:spcAft>
        <a:buClr>
          <a:srgbClr val="00609C"/>
        </a:buClr>
        <a:buSzPct val="110000"/>
        <a:buFont typeface="Wingdings" pitchFamily="2" charset="2"/>
        <a:buChar char="§"/>
        <a:tabLst/>
        <a:defRPr sz="1200" b="0" i="0" kern="1200">
          <a:solidFill>
            <a:schemeClr val="tx1">
              <a:lumMod val="65000"/>
              <a:lumOff val="35000"/>
            </a:schemeClr>
          </a:solidFill>
          <a:latin typeface="Saira SemiCondensed Medium" pitchFamily="2" charset="77"/>
          <a:ea typeface="+mn-ea"/>
          <a:cs typeface="+mn-cs"/>
        </a:defRPr>
      </a:lvl1pPr>
      <a:lvl2pPr marL="270266" indent="-130966" algn="l" defTabSz="514337" rtl="0" eaLnBrk="1" latinLnBrk="0" hangingPunct="1">
        <a:lnSpc>
          <a:spcPct val="100000"/>
        </a:lnSpc>
        <a:spcBef>
          <a:spcPts val="0"/>
        </a:spcBef>
        <a:spcAft>
          <a:spcPts val="900"/>
        </a:spcAft>
        <a:buClr>
          <a:srgbClr val="EA0029"/>
        </a:buClr>
        <a:buFont typeface="Arial" panose="020B0604020202020204" pitchFamily="34" charset="0"/>
        <a:buChar char="•"/>
        <a:tabLst/>
        <a:defRPr sz="1050" b="0" i="0" kern="1200">
          <a:solidFill>
            <a:schemeClr val="tx1">
              <a:lumMod val="65000"/>
              <a:lumOff val="35000"/>
            </a:schemeClr>
          </a:solidFill>
          <a:latin typeface="Saira SemiCondensed Medium" pitchFamily="2" charset="77"/>
          <a:ea typeface="+mn-ea"/>
          <a:cs typeface="+mn-cs"/>
        </a:defRPr>
      </a:lvl2pPr>
      <a:lvl3pPr marL="402421" indent="-132157" algn="l" defTabSz="514337" rtl="0" eaLnBrk="1" latinLnBrk="0" hangingPunct="1">
        <a:lnSpc>
          <a:spcPct val="100000"/>
        </a:lnSpc>
        <a:spcBef>
          <a:spcPts val="0"/>
        </a:spcBef>
        <a:spcAft>
          <a:spcPts val="900"/>
        </a:spcAft>
        <a:buClr>
          <a:srgbClr val="EA0029"/>
        </a:buClr>
        <a:buSzPct val="90000"/>
        <a:buFont typeface="Courier New" panose="02070309020205020404" pitchFamily="49" charset="0"/>
        <a:buChar char="o"/>
        <a:tabLst/>
        <a:defRPr sz="1050" b="0" i="0" kern="1200">
          <a:solidFill>
            <a:schemeClr val="tx1">
              <a:lumMod val="65000"/>
              <a:lumOff val="35000"/>
            </a:schemeClr>
          </a:solidFill>
          <a:latin typeface="Saira SemiCondensed Medium" pitchFamily="2" charset="77"/>
          <a:ea typeface="+mn-ea"/>
          <a:cs typeface="+mn-cs"/>
        </a:defRPr>
      </a:lvl3pPr>
      <a:lvl4pPr marL="533387" indent="-130966" algn="l" defTabSz="514337" rtl="0" eaLnBrk="1" latinLnBrk="0" hangingPunct="1">
        <a:lnSpc>
          <a:spcPct val="100000"/>
        </a:lnSpc>
        <a:spcBef>
          <a:spcPts val="0"/>
        </a:spcBef>
        <a:spcAft>
          <a:spcPts val="900"/>
        </a:spcAft>
        <a:buClr>
          <a:srgbClr val="EA0029"/>
        </a:buClr>
        <a:buSzPct val="90000"/>
        <a:buFont typeface="Courier New" panose="02070309020205020404" pitchFamily="49" charset="0"/>
        <a:buChar char="o"/>
        <a:tabLst/>
        <a:defRPr sz="1050" b="0" i="0" kern="1200">
          <a:solidFill>
            <a:schemeClr val="tx1">
              <a:lumMod val="65000"/>
              <a:lumOff val="35000"/>
            </a:schemeClr>
          </a:solidFill>
          <a:latin typeface="Saira SemiCondensed Medium" pitchFamily="2" charset="77"/>
          <a:ea typeface="+mn-ea"/>
          <a:cs typeface="+mn-cs"/>
        </a:defRPr>
      </a:lvl4pPr>
      <a:lvl5pPr marL="672686" indent="-139300" algn="l" defTabSz="514337" rtl="0" eaLnBrk="1" latinLnBrk="0" hangingPunct="1">
        <a:lnSpc>
          <a:spcPct val="100000"/>
        </a:lnSpc>
        <a:spcBef>
          <a:spcPts val="0"/>
        </a:spcBef>
        <a:spcAft>
          <a:spcPts val="900"/>
        </a:spcAft>
        <a:buClr>
          <a:srgbClr val="EA0029"/>
        </a:buClr>
        <a:buSzPct val="90000"/>
        <a:buFont typeface="Courier New" panose="02070309020205020404" pitchFamily="49" charset="0"/>
        <a:buChar char="o"/>
        <a:tabLst/>
        <a:defRPr sz="1050" b="0" i="0" kern="1200">
          <a:solidFill>
            <a:schemeClr val="tx1">
              <a:lumMod val="65000"/>
              <a:lumOff val="35000"/>
            </a:schemeClr>
          </a:solidFill>
          <a:latin typeface="Saira SemiCondensed Medium" pitchFamily="2" charset="77"/>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4">
          <p15:clr>
            <a:srgbClr val="F26B43"/>
          </p15:clr>
        </p15:guide>
        <p15:guide id="2" orient="horz" pos="407">
          <p15:clr>
            <a:srgbClr val="F26B43"/>
          </p15:clr>
        </p15:guide>
        <p15:guide id="3" orient="horz" pos="6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296000"/>
            <a:ext cx="7886700" cy="3105000"/>
          </a:xfrm>
          <a:prstGeom prst="rect">
            <a:avLst/>
          </a:prstGeom>
        </p:spPr>
        <p:txBody>
          <a:bodyPr vert="horz" lIns="0" tIns="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Placeholder 11"/>
          <p:cNvSpPr>
            <a:spLocks noGrp="1"/>
          </p:cNvSpPr>
          <p:nvPr>
            <p:ph type="title"/>
          </p:nvPr>
        </p:nvSpPr>
        <p:spPr>
          <a:xfrm>
            <a:off x="628650" y="378000"/>
            <a:ext cx="7886700" cy="332399"/>
          </a:xfrm>
          <a:prstGeom prst="rect">
            <a:avLst/>
          </a:prstGeom>
        </p:spPr>
        <p:txBody>
          <a:bodyPr vert="horz" lIns="0" tIns="0" rIns="0" bIns="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320944337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Lst>
  <p:hf sldNum="0" hdr="0" ftr="0" dt="0"/>
  <p:txStyles>
    <p:titleStyle>
      <a:lvl1pPr algn="l" defTabSz="685800" rtl="0" eaLnBrk="1" latinLnBrk="0" hangingPunct="1">
        <a:lnSpc>
          <a:spcPct val="90000"/>
        </a:lnSpc>
        <a:spcBef>
          <a:spcPct val="0"/>
        </a:spcBef>
        <a:buNone/>
        <a:defRPr sz="2400" b="1" kern="1200">
          <a:solidFill>
            <a:srgbClr val="5F5F64"/>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1350"/>
        </a:spcBef>
        <a:buFont typeface="Arial" panose="020B0604020202020204" pitchFamily="34" charset="0"/>
        <a:buNone/>
        <a:defRPr sz="1500" kern="1200">
          <a:solidFill>
            <a:srgbClr val="5F5F64"/>
          </a:solidFill>
          <a:latin typeface="Arial" panose="020B0604020202020204" pitchFamily="34" charset="0"/>
          <a:ea typeface="+mn-ea"/>
          <a:cs typeface="Arial" panose="020B0604020202020204" pitchFamily="34" charset="0"/>
        </a:defRPr>
      </a:lvl1pPr>
      <a:lvl2pPr marL="256500" indent="-256500" algn="l" defTabSz="685800" rtl="0" eaLnBrk="1" latinLnBrk="0" hangingPunct="1">
        <a:lnSpc>
          <a:spcPct val="100000"/>
        </a:lnSpc>
        <a:spcBef>
          <a:spcPts val="450"/>
        </a:spcBef>
        <a:buClr>
          <a:srgbClr val="0F58D6"/>
        </a:buClr>
        <a:buFont typeface="Arial" panose="020B0604020202020204" pitchFamily="34" charset="0"/>
        <a:buChar char="•"/>
        <a:defRPr sz="1500" kern="1200">
          <a:solidFill>
            <a:srgbClr val="5F5F64"/>
          </a:solidFill>
          <a:latin typeface="Arial" panose="020B0604020202020204" pitchFamily="34" charset="0"/>
          <a:ea typeface="+mn-ea"/>
          <a:cs typeface="Arial" panose="020B0604020202020204" pitchFamily="34" charset="0"/>
        </a:defRPr>
      </a:lvl2pPr>
      <a:lvl3pPr marL="483300" indent="-213300" algn="l" defTabSz="685800" rtl="0" eaLnBrk="1" latinLnBrk="0" hangingPunct="1">
        <a:lnSpc>
          <a:spcPct val="100000"/>
        </a:lnSpc>
        <a:spcBef>
          <a:spcPts val="450"/>
        </a:spcBef>
        <a:buClr>
          <a:srgbClr val="0F58D6"/>
        </a:buClr>
        <a:buFont typeface="Arial" panose="020B0604020202020204" pitchFamily="34" charset="0"/>
        <a:buChar char="-"/>
        <a:defRPr sz="1350" kern="1200">
          <a:solidFill>
            <a:srgbClr val="5F5F64"/>
          </a:solidFill>
          <a:latin typeface="Arial" panose="020B0604020202020204" pitchFamily="34" charset="0"/>
          <a:ea typeface="+mn-ea"/>
          <a:cs typeface="Arial" panose="020B0604020202020204" pitchFamily="34" charset="0"/>
        </a:defRPr>
      </a:lvl3pPr>
      <a:lvl4pPr marL="750600" indent="-213300" algn="l" defTabSz="685800" rtl="0" eaLnBrk="1" latinLnBrk="0" hangingPunct="1">
        <a:lnSpc>
          <a:spcPct val="100000"/>
        </a:lnSpc>
        <a:spcBef>
          <a:spcPts val="225"/>
        </a:spcBef>
        <a:buClr>
          <a:srgbClr val="0F58D6"/>
        </a:buClr>
        <a:buFont typeface="Arial" panose="020B0604020202020204" pitchFamily="34" charset="0"/>
        <a:buChar char="•"/>
        <a:defRPr sz="1200" kern="1200">
          <a:solidFill>
            <a:srgbClr val="5F5F64"/>
          </a:solidFill>
          <a:latin typeface="Arial" panose="020B0604020202020204" pitchFamily="34" charset="0"/>
          <a:ea typeface="+mn-ea"/>
          <a:cs typeface="Arial" panose="020B0604020202020204" pitchFamily="34" charset="0"/>
        </a:defRPr>
      </a:lvl4pPr>
      <a:lvl5pPr marL="1004400" indent="-199800" algn="l" defTabSz="685800" rtl="0" eaLnBrk="1" latinLnBrk="0" hangingPunct="1">
        <a:lnSpc>
          <a:spcPct val="100000"/>
        </a:lnSpc>
        <a:spcBef>
          <a:spcPts val="225"/>
        </a:spcBef>
        <a:buClr>
          <a:srgbClr val="0F58D6"/>
        </a:buClr>
        <a:buFont typeface="Arial" panose="020B0604020202020204" pitchFamily="34" charset="0"/>
        <a:buChar char="-"/>
        <a:defRPr sz="1050" kern="1200">
          <a:solidFill>
            <a:srgbClr val="5F5F6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sv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17F4C-8BF8-114A-8423-7E407C655BF2}"/>
              </a:ext>
            </a:extLst>
          </p:cNvPr>
          <p:cNvSpPr>
            <a:spLocks noGrp="1"/>
          </p:cNvSpPr>
          <p:nvPr>
            <p:ph type="ctrTitle"/>
          </p:nvPr>
        </p:nvSpPr>
        <p:spPr>
          <a:xfrm>
            <a:off x="239077" y="1833240"/>
            <a:ext cx="8665846" cy="1223201"/>
          </a:xfrm>
        </p:spPr>
        <p:txBody>
          <a:bodyPr>
            <a:normAutofit/>
          </a:bodyPr>
          <a:lstStyle/>
          <a:p>
            <a:r>
              <a:rPr lang="it-IT" sz="2400" dirty="0"/>
              <a:t>Da «Exit Strategy» alla sfida dell’Intelligenza Artificiale</a:t>
            </a:r>
            <a:br>
              <a:rPr lang="it-IT" sz="2800" b="0" dirty="0"/>
            </a:br>
            <a:endParaRPr lang="it-IT" sz="2200" b="0" dirty="0"/>
          </a:p>
        </p:txBody>
      </p:sp>
      <p:sp>
        <p:nvSpPr>
          <p:cNvPr id="3" name="Sottotitolo 2">
            <a:extLst>
              <a:ext uri="{FF2B5EF4-FFF2-40B4-BE49-F238E27FC236}">
                <a16:creationId xmlns:a16="http://schemas.microsoft.com/office/drawing/2014/main" id="{848E51A3-F2A8-244E-8199-7143E121622D}"/>
              </a:ext>
            </a:extLst>
          </p:cNvPr>
          <p:cNvSpPr>
            <a:spLocks noGrp="1"/>
          </p:cNvSpPr>
          <p:nvPr>
            <p:ph type="subTitle" idx="1"/>
          </p:nvPr>
        </p:nvSpPr>
        <p:spPr>
          <a:xfrm>
            <a:off x="911241" y="4384868"/>
            <a:ext cx="8151277" cy="1517263"/>
          </a:xfrm>
        </p:spPr>
        <p:txBody>
          <a:bodyPr/>
          <a:lstStyle/>
          <a:p>
            <a:pPr algn="r"/>
            <a:r>
              <a:rPr lang="it-IT" dirty="0">
                <a:solidFill>
                  <a:schemeClr val="accent1"/>
                </a:solidFill>
              </a:rPr>
              <a:t>Convegno RIB-Assigeco 2025</a:t>
            </a:r>
          </a:p>
        </p:txBody>
      </p:sp>
      <p:sp>
        <p:nvSpPr>
          <p:cNvPr id="4" name="Titolo 1">
            <a:extLst>
              <a:ext uri="{FF2B5EF4-FFF2-40B4-BE49-F238E27FC236}">
                <a16:creationId xmlns:a16="http://schemas.microsoft.com/office/drawing/2014/main" id="{DCEF42D8-C128-38F5-9BB9-2AC49DBAC9AA}"/>
              </a:ext>
            </a:extLst>
          </p:cNvPr>
          <p:cNvSpPr txBox="1">
            <a:spLocks/>
          </p:cNvSpPr>
          <p:nvPr/>
        </p:nvSpPr>
        <p:spPr>
          <a:xfrm>
            <a:off x="239077" y="2803254"/>
            <a:ext cx="5494292" cy="1223201"/>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2700" b="1" i="0" kern="1200">
                <a:solidFill>
                  <a:schemeClr val="bg1"/>
                </a:solidFill>
                <a:latin typeface="Segoe Pro" panose="020B0502040504020203" pitchFamily="34" charset="0"/>
                <a:ea typeface="+mj-ea"/>
                <a:cs typeface="+mj-cs"/>
              </a:defRPr>
            </a:lvl1pPr>
          </a:lstStyle>
          <a:p>
            <a:r>
              <a:rPr lang="it-IT" sz="1400" b="0" dirty="0"/>
              <a:t>Andrea Battista – AD Net Insurance</a:t>
            </a:r>
          </a:p>
          <a:p>
            <a:endParaRPr lang="it-IT" sz="2000" b="0" dirty="0"/>
          </a:p>
          <a:p>
            <a:endParaRPr lang="it-IT" sz="2400" b="0" dirty="0"/>
          </a:p>
          <a:p>
            <a:endParaRPr lang="it-IT" sz="2000" b="0" dirty="0"/>
          </a:p>
        </p:txBody>
      </p:sp>
    </p:spTree>
    <p:extLst>
      <p:ext uri="{BB962C8B-B14F-4D97-AF65-F5344CB8AC3E}">
        <p14:creationId xmlns:p14="http://schemas.microsoft.com/office/powerpoint/2010/main" val="2699780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EB47-4EAD-30AD-8BF2-3B6D3BD3FF4F}"/>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2159DDB-F328-8510-06CE-D4E042155123}"/>
              </a:ext>
            </a:extLst>
          </p:cNvPr>
          <p:cNvSpPr>
            <a:spLocks noGrp="1"/>
          </p:cNvSpPr>
          <p:nvPr>
            <p:ph type="sldNum" sz="quarter" idx="12"/>
          </p:nvPr>
        </p:nvSpPr>
        <p:spPr/>
        <p:txBody>
          <a:bodyPr/>
          <a:lstStyle/>
          <a:p>
            <a:fld id="{FCAE9864-B816-844E-BA6C-007762F56560}" type="slidenum">
              <a:rPr lang="it-IT" smtClean="0"/>
              <a:t>10</a:t>
            </a:fld>
            <a:endParaRPr lang="it-IT"/>
          </a:p>
        </p:txBody>
      </p:sp>
      <p:sp>
        <p:nvSpPr>
          <p:cNvPr id="4" name="Titolo 3">
            <a:extLst>
              <a:ext uri="{FF2B5EF4-FFF2-40B4-BE49-F238E27FC236}">
                <a16:creationId xmlns:a16="http://schemas.microsoft.com/office/drawing/2014/main" id="{0F081E33-4A3D-8555-3998-608463510B57}"/>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919FD854-3D04-F694-EAE0-F36353BAC203}"/>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IERI ERA IL DIGITALE, OGGI È L’AI</a:t>
            </a:r>
          </a:p>
        </p:txBody>
      </p:sp>
      <p:sp>
        <p:nvSpPr>
          <p:cNvPr id="8" name="Rettangolo 7">
            <a:extLst>
              <a:ext uri="{FF2B5EF4-FFF2-40B4-BE49-F238E27FC236}">
                <a16:creationId xmlns:a16="http://schemas.microsoft.com/office/drawing/2014/main" id="{08D1043B-078D-D8DE-B21C-610A732CBBA8}"/>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pic>
        <p:nvPicPr>
          <p:cNvPr id="6" name="Immagine 5" descr="Immagine che contiene muro, interno, testo, schermata&#10;&#10;Il contenuto generato dall'IA potrebbe non essere corretto.">
            <a:extLst>
              <a:ext uri="{FF2B5EF4-FFF2-40B4-BE49-F238E27FC236}">
                <a16:creationId xmlns:a16="http://schemas.microsoft.com/office/drawing/2014/main" id="{A6326DC8-9745-3055-E674-973D92C7406E}"/>
              </a:ext>
            </a:extLst>
          </p:cNvPr>
          <p:cNvPicPr>
            <a:picLocks noChangeAspect="1"/>
          </p:cNvPicPr>
          <p:nvPr/>
        </p:nvPicPr>
        <p:blipFill>
          <a:blip r:embed="rId2"/>
          <a:srcRect l="23415"/>
          <a:stretch>
            <a:fillRect/>
          </a:stretch>
        </p:blipFill>
        <p:spPr>
          <a:xfrm>
            <a:off x="0" y="736157"/>
            <a:ext cx="2024502" cy="3863551"/>
          </a:xfrm>
          <a:prstGeom prst="rect">
            <a:avLst/>
          </a:prstGeom>
        </p:spPr>
      </p:pic>
      <p:pic>
        <p:nvPicPr>
          <p:cNvPr id="9" name="Immagine 8" descr="Immagine che contiene acqua, albero di Natale, luce, bolla&#10;&#10;Il contenuto generato dall'IA potrebbe non essere corretto.">
            <a:extLst>
              <a:ext uri="{FF2B5EF4-FFF2-40B4-BE49-F238E27FC236}">
                <a16:creationId xmlns:a16="http://schemas.microsoft.com/office/drawing/2014/main" id="{BC5A0DA9-768C-8EF3-CB0E-57C5AA7F4F92}"/>
              </a:ext>
            </a:extLst>
          </p:cNvPr>
          <p:cNvPicPr>
            <a:picLocks noChangeAspect="1"/>
          </p:cNvPicPr>
          <p:nvPr/>
        </p:nvPicPr>
        <p:blipFill>
          <a:blip r:embed="rId3"/>
          <a:srcRect l="3419" r="3419"/>
          <a:stretch>
            <a:fillRect/>
          </a:stretch>
        </p:blipFill>
        <p:spPr>
          <a:xfrm>
            <a:off x="7126835" y="736157"/>
            <a:ext cx="2024503" cy="3863552"/>
          </a:xfrm>
          <a:prstGeom prst="rect">
            <a:avLst/>
          </a:prstGeom>
        </p:spPr>
      </p:pic>
      <p:sp>
        <p:nvSpPr>
          <p:cNvPr id="10" name="Elaborazione alternativa 9">
            <a:extLst>
              <a:ext uri="{FF2B5EF4-FFF2-40B4-BE49-F238E27FC236}">
                <a16:creationId xmlns:a16="http://schemas.microsoft.com/office/drawing/2014/main" id="{9E765D46-1516-5EAD-2B17-03638BC43B18}"/>
              </a:ext>
            </a:extLst>
          </p:cNvPr>
          <p:cNvSpPr/>
          <p:nvPr/>
        </p:nvSpPr>
        <p:spPr>
          <a:xfrm>
            <a:off x="1547445" y="934229"/>
            <a:ext cx="1398019" cy="50610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ERA DIGITAL</a:t>
            </a:r>
            <a:endParaRPr lang="it-IT" sz="1100" b="1" dirty="0">
              <a:solidFill>
                <a:schemeClr val="bg1"/>
              </a:solidFill>
              <a:latin typeface="Segoe Pro" panose="020B0502040504020203" pitchFamily="34" charset="0"/>
            </a:endParaRPr>
          </a:p>
        </p:txBody>
      </p:sp>
      <p:sp>
        <p:nvSpPr>
          <p:cNvPr id="11" name="Elaborazione alternativa 10">
            <a:extLst>
              <a:ext uri="{FF2B5EF4-FFF2-40B4-BE49-F238E27FC236}">
                <a16:creationId xmlns:a16="http://schemas.microsoft.com/office/drawing/2014/main" id="{27D456EC-F365-FDBC-26C8-53D726B1B751}"/>
              </a:ext>
            </a:extLst>
          </p:cNvPr>
          <p:cNvSpPr/>
          <p:nvPr/>
        </p:nvSpPr>
        <p:spPr>
          <a:xfrm>
            <a:off x="6191194" y="934229"/>
            <a:ext cx="1313918" cy="50373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ERA AI</a:t>
            </a:r>
            <a:endParaRPr lang="it-IT" sz="1100" b="1" dirty="0">
              <a:solidFill>
                <a:schemeClr val="bg1"/>
              </a:solidFill>
              <a:latin typeface="Segoe Pro" panose="020B0502040504020203" pitchFamily="34" charset="0"/>
            </a:endParaRPr>
          </a:p>
        </p:txBody>
      </p:sp>
      <p:sp>
        <p:nvSpPr>
          <p:cNvPr id="2" name="CasellaDiTesto 1">
            <a:extLst>
              <a:ext uri="{FF2B5EF4-FFF2-40B4-BE49-F238E27FC236}">
                <a16:creationId xmlns:a16="http://schemas.microsoft.com/office/drawing/2014/main" id="{E7ED66AA-1031-E0C5-4700-C1106DC14720}"/>
              </a:ext>
            </a:extLst>
          </p:cNvPr>
          <p:cNvSpPr txBox="1"/>
          <p:nvPr/>
        </p:nvSpPr>
        <p:spPr>
          <a:xfrm>
            <a:off x="-2" y="1048785"/>
            <a:ext cx="9144001" cy="276999"/>
          </a:xfrm>
          <a:prstGeom prst="rect">
            <a:avLst/>
          </a:prstGeom>
          <a:noFill/>
        </p:spPr>
        <p:txBody>
          <a:bodyPr wrap="square">
            <a:spAutoFit/>
          </a:bodyPr>
          <a:lstStyle/>
          <a:p>
            <a:pPr algn="ctr"/>
            <a:r>
              <a:rPr lang="it-IT" sz="1200" b="1" dirty="0">
                <a:solidFill>
                  <a:schemeClr val="accent1"/>
                </a:solidFill>
                <a:latin typeface="Segoe Pro" panose="020B0502040504020203" pitchFamily="34" charset="0"/>
              </a:rPr>
              <a:t>COSA CAMBIA</a:t>
            </a:r>
          </a:p>
        </p:txBody>
      </p:sp>
      <p:cxnSp>
        <p:nvCxnSpPr>
          <p:cNvPr id="5" name="Connettore 2 4">
            <a:extLst>
              <a:ext uri="{FF2B5EF4-FFF2-40B4-BE49-F238E27FC236}">
                <a16:creationId xmlns:a16="http://schemas.microsoft.com/office/drawing/2014/main" id="{220C63C4-9D85-79AE-2CDA-E30130F67EC0}"/>
              </a:ext>
            </a:extLst>
          </p:cNvPr>
          <p:cNvCxnSpPr>
            <a:cxnSpLocks/>
          </p:cNvCxnSpPr>
          <p:nvPr/>
        </p:nvCxnSpPr>
        <p:spPr>
          <a:xfrm>
            <a:off x="3066753" y="1187285"/>
            <a:ext cx="698228"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Elaborazione alternativa 12">
            <a:extLst>
              <a:ext uri="{FF2B5EF4-FFF2-40B4-BE49-F238E27FC236}">
                <a16:creationId xmlns:a16="http://schemas.microsoft.com/office/drawing/2014/main" id="{72AD592D-B122-0A3C-81BB-160693471D74}"/>
              </a:ext>
            </a:extLst>
          </p:cNvPr>
          <p:cNvSpPr/>
          <p:nvPr/>
        </p:nvSpPr>
        <p:spPr>
          <a:xfrm>
            <a:off x="3869046" y="1814420"/>
            <a:ext cx="1352430" cy="405581"/>
          </a:xfrm>
          <a:prstGeom prst="flowChartAlternateProcess">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pitchFamily="34" charset="0"/>
              </a:rPr>
              <a:t>SCOPO</a:t>
            </a:r>
          </a:p>
        </p:txBody>
      </p:sp>
      <p:sp>
        <p:nvSpPr>
          <p:cNvPr id="14" name="CasellaDiTesto 13">
            <a:extLst>
              <a:ext uri="{FF2B5EF4-FFF2-40B4-BE49-F238E27FC236}">
                <a16:creationId xmlns:a16="http://schemas.microsoft.com/office/drawing/2014/main" id="{FB689487-2008-ACEC-6BEF-305B864F3D8F}"/>
              </a:ext>
            </a:extLst>
          </p:cNvPr>
          <p:cNvSpPr txBox="1"/>
          <p:nvPr/>
        </p:nvSpPr>
        <p:spPr>
          <a:xfrm>
            <a:off x="1974464" y="2535373"/>
            <a:ext cx="1871281" cy="400110"/>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Efficienza operativa e semplificazione dei processi</a:t>
            </a:r>
          </a:p>
        </p:txBody>
      </p:sp>
      <p:cxnSp>
        <p:nvCxnSpPr>
          <p:cNvPr id="18" name="Connettore 2 17">
            <a:extLst>
              <a:ext uri="{FF2B5EF4-FFF2-40B4-BE49-F238E27FC236}">
                <a16:creationId xmlns:a16="http://schemas.microsoft.com/office/drawing/2014/main" id="{FDD8C9C2-677D-3BA8-8323-CB771667A0CE}"/>
              </a:ext>
            </a:extLst>
          </p:cNvPr>
          <p:cNvCxnSpPr>
            <a:cxnSpLocks/>
          </p:cNvCxnSpPr>
          <p:nvPr/>
        </p:nvCxnSpPr>
        <p:spPr>
          <a:xfrm>
            <a:off x="5364476" y="1187284"/>
            <a:ext cx="698228"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95E315C0-A6DA-5B4E-CC14-693EEB0DACB5}"/>
              </a:ext>
            </a:extLst>
          </p:cNvPr>
          <p:cNvSpPr txBox="1"/>
          <p:nvPr/>
        </p:nvSpPr>
        <p:spPr>
          <a:xfrm>
            <a:off x="5230854" y="2528325"/>
            <a:ext cx="1871281" cy="400110"/>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Automazione decisionale in processi anche complessi</a:t>
            </a:r>
          </a:p>
        </p:txBody>
      </p:sp>
      <p:sp>
        <p:nvSpPr>
          <p:cNvPr id="20" name="Elaborazione alternativa 19">
            <a:extLst>
              <a:ext uri="{FF2B5EF4-FFF2-40B4-BE49-F238E27FC236}">
                <a16:creationId xmlns:a16="http://schemas.microsoft.com/office/drawing/2014/main" id="{A9C8963D-A358-4E90-A144-303C9BA23FCE}"/>
              </a:ext>
            </a:extLst>
          </p:cNvPr>
          <p:cNvSpPr/>
          <p:nvPr/>
        </p:nvSpPr>
        <p:spPr>
          <a:xfrm>
            <a:off x="3878426" y="2535374"/>
            <a:ext cx="1352430" cy="405581"/>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pitchFamily="34" charset="0"/>
              </a:rPr>
              <a:t>MODELLO</a:t>
            </a:r>
          </a:p>
        </p:txBody>
      </p:sp>
      <p:sp>
        <p:nvSpPr>
          <p:cNvPr id="22" name="CasellaDiTesto 21">
            <a:extLst>
              <a:ext uri="{FF2B5EF4-FFF2-40B4-BE49-F238E27FC236}">
                <a16:creationId xmlns:a16="http://schemas.microsoft.com/office/drawing/2014/main" id="{AA51CCE1-9490-5EC9-D4E6-F60266D2B2FB}"/>
              </a:ext>
            </a:extLst>
          </p:cNvPr>
          <p:cNvSpPr txBox="1"/>
          <p:nvPr/>
        </p:nvSpPr>
        <p:spPr>
          <a:xfrm>
            <a:off x="1990424" y="1815599"/>
            <a:ext cx="1871281" cy="400110"/>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La tecnologia rende le aziende più agili e competitive</a:t>
            </a:r>
          </a:p>
        </p:txBody>
      </p:sp>
      <p:sp>
        <p:nvSpPr>
          <p:cNvPr id="23" name="CasellaDiTesto 22">
            <a:extLst>
              <a:ext uri="{FF2B5EF4-FFF2-40B4-BE49-F238E27FC236}">
                <a16:creationId xmlns:a16="http://schemas.microsoft.com/office/drawing/2014/main" id="{895BBCE1-7FFB-1E1B-588B-A30E9E9C949C}"/>
              </a:ext>
            </a:extLst>
          </p:cNvPr>
          <p:cNvSpPr txBox="1"/>
          <p:nvPr/>
        </p:nvSpPr>
        <p:spPr>
          <a:xfrm>
            <a:off x="5228203" y="1729963"/>
            <a:ext cx="1871281" cy="553998"/>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La tecnologia guida la </a:t>
            </a:r>
            <a:r>
              <a:rPr lang="it-IT" sz="1000" dirty="0" err="1">
                <a:solidFill>
                  <a:schemeClr val="accent1"/>
                </a:solidFill>
                <a:latin typeface="Segoe Pro" panose="020B0502040504020203" pitchFamily="34" charset="0"/>
              </a:rPr>
              <a:t>value</a:t>
            </a:r>
            <a:r>
              <a:rPr lang="it-IT" sz="1000" dirty="0">
                <a:solidFill>
                  <a:schemeClr val="accent1"/>
                </a:solidFill>
                <a:latin typeface="Segoe Pro" panose="020B0502040504020203" pitchFamily="34" charset="0"/>
              </a:rPr>
              <a:t> generation, anticipando le esigenze</a:t>
            </a:r>
          </a:p>
        </p:txBody>
      </p:sp>
      <p:sp>
        <p:nvSpPr>
          <p:cNvPr id="24" name="Elaborazione alternativa 23">
            <a:extLst>
              <a:ext uri="{FF2B5EF4-FFF2-40B4-BE49-F238E27FC236}">
                <a16:creationId xmlns:a16="http://schemas.microsoft.com/office/drawing/2014/main" id="{DB47B2D4-357A-B400-FC6D-C7A7417DF58C}"/>
              </a:ext>
            </a:extLst>
          </p:cNvPr>
          <p:cNvSpPr/>
          <p:nvPr/>
        </p:nvSpPr>
        <p:spPr>
          <a:xfrm>
            <a:off x="3878424" y="3231783"/>
            <a:ext cx="1352430" cy="405581"/>
          </a:xfrm>
          <a:prstGeom prst="flowChartAlternateProcess">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pitchFamily="34" charset="0"/>
              </a:rPr>
              <a:t>TECNOLOGIE</a:t>
            </a:r>
          </a:p>
        </p:txBody>
      </p:sp>
      <p:sp>
        <p:nvSpPr>
          <p:cNvPr id="25" name="CasellaDiTesto 24">
            <a:extLst>
              <a:ext uri="{FF2B5EF4-FFF2-40B4-BE49-F238E27FC236}">
                <a16:creationId xmlns:a16="http://schemas.microsoft.com/office/drawing/2014/main" id="{BD54AD06-B80C-8CA1-9F8C-682D6EFE92C6}"/>
              </a:ext>
            </a:extLst>
          </p:cNvPr>
          <p:cNvSpPr txBox="1"/>
          <p:nvPr/>
        </p:nvSpPr>
        <p:spPr>
          <a:xfrm>
            <a:off x="2003250" y="3924476"/>
            <a:ext cx="1871281" cy="553998"/>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Limitata personalizzazione basata su </a:t>
            </a:r>
            <a:r>
              <a:rPr lang="it-IT" sz="1000" dirty="0" err="1">
                <a:solidFill>
                  <a:schemeClr val="accent1"/>
                </a:solidFill>
                <a:latin typeface="Segoe Pro" panose="020B0502040504020203" pitchFamily="34" charset="0"/>
              </a:rPr>
              <a:t>analytics</a:t>
            </a:r>
            <a:r>
              <a:rPr lang="it-IT" sz="1000" dirty="0">
                <a:solidFill>
                  <a:schemeClr val="accent1"/>
                </a:solidFill>
                <a:latin typeface="Segoe Pro" panose="020B0502040504020203" pitchFamily="34" charset="0"/>
              </a:rPr>
              <a:t> e segmentazione</a:t>
            </a:r>
            <a:endParaRPr lang="it-IT" sz="1000" dirty="0">
              <a:solidFill>
                <a:schemeClr val="accent1"/>
              </a:solidFill>
              <a:highlight>
                <a:srgbClr val="FFFF00"/>
              </a:highlight>
              <a:latin typeface="Segoe Pro" panose="020B0502040504020203" pitchFamily="34" charset="0"/>
            </a:endParaRPr>
          </a:p>
        </p:txBody>
      </p:sp>
      <p:sp>
        <p:nvSpPr>
          <p:cNvPr id="26" name="CasellaDiTesto 25">
            <a:extLst>
              <a:ext uri="{FF2B5EF4-FFF2-40B4-BE49-F238E27FC236}">
                <a16:creationId xmlns:a16="http://schemas.microsoft.com/office/drawing/2014/main" id="{CF11CF35-A6A8-479D-FD97-0019D1902E71}"/>
              </a:ext>
            </a:extLst>
          </p:cNvPr>
          <p:cNvSpPr txBox="1"/>
          <p:nvPr/>
        </p:nvSpPr>
        <p:spPr>
          <a:xfrm>
            <a:off x="5241028" y="3895122"/>
            <a:ext cx="1871281" cy="553998"/>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Esperienze iper-personalizzate con bot proattivi e anticipatori dei bisogni</a:t>
            </a:r>
          </a:p>
        </p:txBody>
      </p:sp>
      <p:sp>
        <p:nvSpPr>
          <p:cNvPr id="28" name="CasellaDiTesto 27">
            <a:extLst>
              <a:ext uri="{FF2B5EF4-FFF2-40B4-BE49-F238E27FC236}">
                <a16:creationId xmlns:a16="http://schemas.microsoft.com/office/drawing/2014/main" id="{D573AF70-0F82-F762-E230-5DF863E8FFB4}"/>
              </a:ext>
            </a:extLst>
          </p:cNvPr>
          <p:cNvSpPr txBox="1"/>
          <p:nvPr/>
        </p:nvSpPr>
        <p:spPr>
          <a:xfrm>
            <a:off x="2006836" y="3231783"/>
            <a:ext cx="1871281" cy="246221"/>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API-first e phygital </a:t>
            </a:r>
            <a:r>
              <a:rPr lang="it-IT" sz="1000" dirty="0" err="1">
                <a:solidFill>
                  <a:schemeClr val="accent1"/>
                </a:solidFill>
                <a:latin typeface="Segoe Pro" panose="020B0502040504020203" pitchFamily="34" charset="0"/>
              </a:rPr>
              <a:t>operations</a:t>
            </a:r>
            <a:endParaRPr lang="it-IT" sz="1000" dirty="0">
              <a:solidFill>
                <a:schemeClr val="accent1"/>
              </a:solidFill>
              <a:latin typeface="Segoe Pro" panose="020B0502040504020203" pitchFamily="34" charset="0"/>
            </a:endParaRPr>
          </a:p>
        </p:txBody>
      </p:sp>
      <p:sp>
        <p:nvSpPr>
          <p:cNvPr id="29" name="CasellaDiTesto 28">
            <a:extLst>
              <a:ext uri="{FF2B5EF4-FFF2-40B4-BE49-F238E27FC236}">
                <a16:creationId xmlns:a16="http://schemas.microsoft.com/office/drawing/2014/main" id="{19F6E7CD-1916-62D2-31BC-AB8179A890D5}"/>
              </a:ext>
            </a:extLst>
          </p:cNvPr>
          <p:cNvSpPr txBox="1"/>
          <p:nvPr/>
        </p:nvSpPr>
        <p:spPr>
          <a:xfrm>
            <a:off x="5228203" y="3092114"/>
            <a:ext cx="1871281" cy="707886"/>
          </a:xfrm>
          <a:prstGeom prst="rect">
            <a:avLst/>
          </a:prstGeom>
          <a:noFill/>
        </p:spPr>
        <p:txBody>
          <a:bodyPr wrap="square">
            <a:spAutoFit/>
          </a:bodyPr>
          <a:lstStyle/>
          <a:p>
            <a:pPr algn="ctr"/>
            <a:r>
              <a:rPr lang="it-IT" sz="1000" dirty="0">
                <a:solidFill>
                  <a:schemeClr val="accent1"/>
                </a:solidFill>
                <a:latin typeface="Segoe Pro" panose="020B0502040504020203" pitchFamily="34" charset="0"/>
              </a:rPr>
              <a:t>Generative e </a:t>
            </a:r>
            <a:r>
              <a:rPr lang="it-IT" sz="1000" dirty="0" err="1">
                <a:solidFill>
                  <a:schemeClr val="accent1"/>
                </a:solidFill>
                <a:latin typeface="Segoe Pro" panose="020B0502040504020203" pitchFamily="34" charset="0"/>
              </a:rPr>
              <a:t>Agentic</a:t>
            </a:r>
            <a:r>
              <a:rPr lang="it-IT" sz="1000" dirty="0">
                <a:solidFill>
                  <a:schemeClr val="accent1"/>
                </a:solidFill>
                <a:latin typeface="Segoe Pro" panose="020B0502040504020203" pitchFamily="34" charset="0"/>
              </a:rPr>
              <a:t> AI:</a:t>
            </a:r>
            <a:br>
              <a:rPr lang="it-IT" sz="1000" dirty="0">
                <a:solidFill>
                  <a:schemeClr val="accent1"/>
                </a:solidFill>
                <a:latin typeface="Segoe Pro" panose="020B0502040504020203" pitchFamily="34" charset="0"/>
              </a:rPr>
            </a:br>
            <a:r>
              <a:rPr lang="it-IT" sz="1000" dirty="0">
                <a:solidFill>
                  <a:schemeClr val="accent1"/>
                </a:solidFill>
                <a:latin typeface="Segoe Pro" panose="020B0502040504020203" pitchFamily="34" charset="0"/>
              </a:rPr>
              <a:t>automazione complessa tramite la produzione di ragionamento</a:t>
            </a:r>
            <a:endParaRPr lang="it-IT" sz="1000" dirty="0">
              <a:solidFill>
                <a:schemeClr val="accent1"/>
              </a:solidFill>
              <a:highlight>
                <a:srgbClr val="FFFF00"/>
              </a:highlight>
              <a:latin typeface="Segoe Pro" panose="020B0502040504020203" pitchFamily="34" charset="0"/>
            </a:endParaRPr>
          </a:p>
        </p:txBody>
      </p:sp>
      <p:sp>
        <p:nvSpPr>
          <p:cNvPr id="30" name="Elaborazione alternativa 29">
            <a:extLst>
              <a:ext uri="{FF2B5EF4-FFF2-40B4-BE49-F238E27FC236}">
                <a16:creationId xmlns:a16="http://schemas.microsoft.com/office/drawing/2014/main" id="{4CBFE927-71A8-4939-C3DF-9BD9DDADF8C5}"/>
              </a:ext>
            </a:extLst>
          </p:cNvPr>
          <p:cNvSpPr/>
          <p:nvPr/>
        </p:nvSpPr>
        <p:spPr>
          <a:xfrm>
            <a:off x="3891248" y="3971700"/>
            <a:ext cx="1352430" cy="405581"/>
          </a:xfrm>
          <a:prstGeom prst="flowChartAlternateProcess">
            <a:avLst/>
          </a:prstGeom>
          <a:solidFill>
            <a:schemeClr val="accent6">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pitchFamily="34" charset="0"/>
              </a:rPr>
              <a:t>CUSTOMER EXPERIENCE</a:t>
            </a:r>
          </a:p>
        </p:txBody>
      </p:sp>
    </p:spTree>
    <p:extLst>
      <p:ext uri="{BB962C8B-B14F-4D97-AF65-F5344CB8AC3E}">
        <p14:creationId xmlns:p14="http://schemas.microsoft.com/office/powerpoint/2010/main" val="261775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DAAD-98E7-0617-D004-6319B58C6C80}"/>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30A7C585-2556-DDFD-78C8-92DF719D3EC8}"/>
              </a:ext>
            </a:extLst>
          </p:cNvPr>
          <p:cNvSpPr>
            <a:spLocks noGrp="1"/>
          </p:cNvSpPr>
          <p:nvPr>
            <p:ph type="sldNum" sz="quarter" idx="12"/>
          </p:nvPr>
        </p:nvSpPr>
        <p:spPr/>
        <p:txBody>
          <a:bodyPr/>
          <a:lstStyle/>
          <a:p>
            <a:fld id="{FCAE9864-B816-844E-BA6C-007762F56560}" type="slidenum">
              <a:rPr lang="it-IT" smtClean="0"/>
              <a:t>11</a:t>
            </a:fld>
            <a:endParaRPr lang="it-IT"/>
          </a:p>
        </p:txBody>
      </p:sp>
      <p:sp>
        <p:nvSpPr>
          <p:cNvPr id="4" name="Titolo 3">
            <a:extLst>
              <a:ext uri="{FF2B5EF4-FFF2-40B4-BE49-F238E27FC236}">
                <a16:creationId xmlns:a16="http://schemas.microsoft.com/office/drawing/2014/main" id="{942C01E8-ABA8-F261-3FCE-7E1D1944F672}"/>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C95D0C4B-3AE0-2EB6-2B8D-4807EC59ED40}"/>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L’AI NEL SETTORE ASSICURATIVO (TREND)</a:t>
            </a:r>
          </a:p>
        </p:txBody>
      </p:sp>
      <p:sp>
        <p:nvSpPr>
          <p:cNvPr id="7" name="Rectangle 4" descr="Google Shape;527;p14">
            <a:extLst>
              <a:ext uri="{FF2B5EF4-FFF2-40B4-BE49-F238E27FC236}">
                <a16:creationId xmlns:a16="http://schemas.microsoft.com/office/drawing/2014/main" id="{18DAD6F4-EEAB-062B-FB11-915CBA8F2D52}"/>
              </a:ext>
            </a:extLst>
          </p:cNvPr>
          <p:cNvSpPr txBox="1">
            <a:spLocks/>
          </p:cNvSpPr>
          <p:nvPr/>
        </p:nvSpPr>
        <p:spPr>
          <a:xfrm>
            <a:off x="298450" y="31750"/>
            <a:ext cx="8566150" cy="1346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1800" b="1" i="0" kern="1200">
                <a:solidFill>
                  <a:srgbClr val="00609C"/>
                </a:solidFill>
                <a:latin typeface="Segoe Pro" panose="020B0502040504020203" pitchFamily="34" charset="0"/>
                <a:ea typeface="+mj-ea"/>
                <a:cs typeface="+mj-cs"/>
              </a:defRPr>
            </a:lvl1pPr>
          </a:lstStyle>
          <a:p>
            <a:pPr defTabSz="547688"/>
            <a:r>
              <a:rPr lang="it-IT" altLang="it-IT" sz="900"/>
              <a:t> </a:t>
            </a:r>
            <a:br>
              <a:rPr lang="it-IT" altLang="it-IT" sz="900"/>
            </a:br>
            <a:br>
              <a:rPr lang="it-IT" altLang="it-IT" sz="900"/>
            </a:br>
            <a:endParaRPr lang="it-IT" altLang="it-IT" sz="900"/>
          </a:p>
        </p:txBody>
      </p:sp>
      <p:sp>
        <p:nvSpPr>
          <p:cNvPr id="2" name="CasellaDiTesto 1">
            <a:extLst>
              <a:ext uri="{FF2B5EF4-FFF2-40B4-BE49-F238E27FC236}">
                <a16:creationId xmlns:a16="http://schemas.microsoft.com/office/drawing/2014/main" id="{6A40B1D3-78D5-40F0-CA6F-7270316809A3}"/>
              </a:ext>
            </a:extLst>
          </p:cNvPr>
          <p:cNvSpPr txBox="1"/>
          <p:nvPr/>
        </p:nvSpPr>
        <p:spPr>
          <a:xfrm>
            <a:off x="3379280" y="913114"/>
            <a:ext cx="5783770" cy="307777"/>
          </a:xfrm>
          <a:prstGeom prst="rect">
            <a:avLst/>
          </a:prstGeom>
          <a:noFill/>
        </p:spPr>
        <p:txBody>
          <a:bodyPr wrap="square">
            <a:spAutoFit/>
          </a:bodyPr>
          <a:lstStyle/>
          <a:p>
            <a:pPr algn="ctr"/>
            <a:r>
              <a:rPr lang="it-IT" sz="1400" b="1" i="1" dirty="0">
                <a:solidFill>
                  <a:schemeClr val="accent1"/>
                </a:solidFill>
                <a:latin typeface="Segoe Pro" panose="020B0502040504020203"/>
              </a:rPr>
              <a:t>Alcune VIEW autorevoli sull’evoluzione dell’AI insurance</a:t>
            </a:r>
          </a:p>
        </p:txBody>
      </p:sp>
      <p:pic>
        <p:nvPicPr>
          <p:cNvPr id="44" name="Immagine 43" descr="Immagine che contiene Neon, Elementi grafici, schermata, viola&#10;&#10;Il contenuto generato dall'IA potrebbe non essere corretto.">
            <a:extLst>
              <a:ext uri="{FF2B5EF4-FFF2-40B4-BE49-F238E27FC236}">
                <a16:creationId xmlns:a16="http://schemas.microsoft.com/office/drawing/2014/main" id="{2A39E8BA-3EB5-B788-A062-43D2B3EEAA8B}"/>
              </a:ext>
            </a:extLst>
          </p:cNvPr>
          <p:cNvPicPr>
            <a:picLocks noChangeAspect="1"/>
          </p:cNvPicPr>
          <p:nvPr/>
        </p:nvPicPr>
        <p:blipFill rotWithShape="1">
          <a:blip r:embed="rId3">
            <a:alphaModFix amt="70000"/>
          </a:blip>
          <a:srcRect l="22011" r="19659"/>
          <a:stretch/>
        </p:blipFill>
        <p:spPr>
          <a:xfrm>
            <a:off x="-3036" y="733180"/>
            <a:ext cx="3382316" cy="3866529"/>
          </a:xfrm>
          <a:prstGeom prst="rect">
            <a:avLst/>
          </a:prstGeom>
        </p:spPr>
      </p:pic>
      <p:sp>
        <p:nvSpPr>
          <p:cNvPr id="45" name="Rettangolo 44">
            <a:extLst>
              <a:ext uri="{FF2B5EF4-FFF2-40B4-BE49-F238E27FC236}">
                <a16:creationId xmlns:a16="http://schemas.microsoft.com/office/drawing/2014/main" id="{F8013083-9424-6628-781A-52FFDED40199}"/>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52" name="Elaborazione alternativa 51">
            <a:extLst>
              <a:ext uri="{FF2B5EF4-FFF2-40B4-BE49-F238E27FC236}">
                <a16:creationId xmlns:a16="http://schemas.microsoft.com/office/drawing/2014/main" id="{8ABE6E1A-7DE4-57C7-10C5-034BC81427C5}"/>
              </a:ext>
            </a:extLst>
          </p:cNvPr>
          <p:cNvSpPr/>
          <p:nvPr/>
        </p:nvSpPr>
        <p:spPr>
          <a:xfrm>
            <a:off x="3677730" y="2745733"/>
            <a:ext cx="114261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Aree di applicazione</a:t>
            </a:r>
            <a:endParaRPr lang="it-IT" sz="1100" b="1" dirty="0">
              <a:solidFill>
                <a:schemeClr val="bg1"/>
              </a:solidFill>
              <a:latin typeface="Segoe Pro" panose="020B0502040504020203" pitchFamily="34" charset="0"/>
            </a:endParaRPr>
          </a:p>
        </p:txBody>
      </p:sp>
      <p:sp>
        <p:nvSpPr>
          <p:cNvPr id="53" name="Elaborazione alternativa 52">
            <a:extLst>
              <a:ext uri="{FF2B5EF4-FFF2-40B4-BE49-F238E27FC236}">
                <a16:creationId xmlns:a16="http://schemas.microsoft.com/office/drawing/2014/main" id="{E3288380-757F-7F6B-97DC-CF9599E09534}"/>
              </a:ext>
            </a:extLst>
          </p:cNvPr>
          <p:cNvSpPr/>
          <p:nvPr/>
        </p:nvSpPr>
        <p:spPr>
          <a:xfrm>
            <a:off x="3677731" y="1658924"/>
            <a:ext cx="1142618"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Crescita esponenziale</a:t>
            </a:r>
            <a:endParaRPr lang="it-IT" sz="1100" b="1" dirty="0">
              <a:solidFill>
                <a:schemeClr val="bg1"/>
              </a:solidFill>
              <a:latin typeface="Segoe Pro" panose="020B0502040504020203" pitchFamily="34" charset="0"/>
            </a:endParaRPr>
          </a:p>
        </p:txBody>
      </p:sp>
      <p:sp>
        <p:nvSpPr>
          <p:cNvPr id="54" name="Elaborazione alternativa 53">
            <a:extLst>
              <a:ext uri="{FF2B5EF4-FFF2-40B4-BE49-F238E27FC236}">
                <a16:creationId xmlns:a16="http://schemas.microsoft.com/office/drawing/2014/main" id="{605E23BA-6AB3-2FE4-FED2-7AB36B883FAF}"/>
              </a:ext>
            </a:extLst>
          </p:cNvPr>
          <p:cNvSpPr/>
          <p:nvPr/>
        </p:nvSpPr>
        <p:spPr>
          <a:xfrm>
            <a:off x="3677730" y="3785576"/>
            <a:ext cx="114261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Limiti/Rischi</a:t>
            </a:r>
            <a:endParaRPr lang="it-IT" sz="1100" b="1" dirty="0">
              <a:solidFill>
                <a:schemeClr val="bg1"/>
              </a:solidFill>
              <a:latin typeface="Segoe Pro" panose="020B0502040504020203" pitchFamily="34" charset="0"/>
            </a:endParaRPr>
          </a:p>
        </p:txBody>
      </p:sp>
      <p:sp>
        <p:nvSpPr>
          <p:cNvPr id="58" name="Parentesi graffa aperta 57">
            <a:extLst>
              <a:ext uri="{FF2B5EF4-FFF2-40B4-BE49-F238E27FC236}">
                <a16:creationId xmlns:a16="http://schemas.microsoft.com/office/drawing/2014/main" id="{04F7BA18-EE2E-0908-F802-EAAD220BD211}"/>
              </a:ext>
            </a:extLst>
          </p:cNvPr>
          <p:cNvSpPr/>
          <p:nvPr/>
        </p:nvSpPr>
        <p:spPr>
          <a:xfrm>
            <a:off x="4971735" y="2549566"/>
            <a:ext cx="137352" cy="7979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0" name="CasellaDiTesto 59">
            <a:extLst>
              <a:ext uri="{FF2B5EF4-FFF2-40B4-BE49-F238E27FC236}">
                <a16:creationId xmlns:a16="http://schemas.microsoft.com/office/drawing/2014/main" id="{B718B315-BF7C-4974-F135-3976EE810DAE}"/>
              </a:ext>
            </a:extLst>
          </p:cNvPr>
          <p:cNvSpPr txBox="1"/>
          <p:nvPr/>
        </p:nvSpPr>
        <p:spPr>
          <a:xfrm>
            <a:off x="5109948" y="2517680"/>
            <a:ext cx="3754652" cy="861774"/>
          </a:xfrm>
          <a:prstGeom prst="rect">
            <a:avLst/>
          </a:prstGeom>
          <a:noFill/>
        </p:spPr>
        <p:txBody>
          <a:bodyPr wrap="square">
            <a:spAutoFit/>
          </a:bodyPr>
          <a:lstStyle/>
          <a:p>
            <a:pPr marL="171450" indent="-171450">
              <a:buFont typeface="Arial" panose="020B0604020202020204" pitchFamily="34" charset="0"/>
              <a:buChar char="•"/>
            </a:pPr>
            <a:r>
              <a:rPr lang="it-IT" sz="1000" b="1" dirty="0">
                <a:solidFill>
                  <a:schemeClr val="accent1"/>
                </a:solidFill>
                <a:latin typeface="Segoe Pro" panose="020B0502040504020203"/>
              </a:rPr>
              <a:t>Underwriting</a:t>
            </a:r>
            <a:r>
              <a:rPr lang="it-IT" sz="1000" dirty="0">
                <a:solidFill>
                  <a:schemeClr val="accent1"/>
                </a:solidFill>
                <a:latin typeface="Segoe Pro" panose="020B0502040504020203"/>
              </a:rPr>
              <a:t> automatizzato</a:t>
            </a:r>
          </a:p>
          <a:p>
            <a:pPr marL="171450" indent="-171450">
              <a:buFont typeface="Arial" panose="020B0604020202020204" pitchFamily="34" charset="0"/>
              <a:buChar char="•"/>
            </a:pPr>
            <a:r>
              <a:rPr lang="it-IT" sz="1000" b="1" dirty="0" err="1">
                <a:solidFill>
                  <a:schemeClr val="accent1"/>
                </a:solidFill>
                <a:latin typeface="Segoe Pro" panose="020B0502040504020203"/>
              </a:rPr>
              <a:t>Claims</a:t>
            </a:r>
            <a:r>
              <a:rPr lang="it-IT" sz="1000" b="1" dirty="0">
                <a:solidFill>
                  <a:schemeClr val="accent1"/>
                </a:solidFill>
                <a:latin typeface="Segoe Pro" panose="020B0502040504020203"/>
              </a:rPr>
              <a:t> </a:t>
            </a:r>
            <a:r>
              <a:rPr lang="it-IT" sz="1000" dirty="0">
                <a:solidFill>
                  <a:schemeClr val="accent1"/>
                </a:solidFill>
                <a:latin typeface="Segoe Pro" panose="020B0502040504020203"/>
              </a:rPr>
              <a:t>Automation</a:t>
            </a:r>
            <a:r>
              <a:rPr lang="it-IT" sz="1000" b="1" dirty="0">
                <a:solidFill>
                  <a:schemeClr val="accent1"/>
                </a:solidFill>
                <a:latin typeface="Segoe Pro" panose="020B0502040504020203"/>
              </a:rPr>
              <a:t> </a:t>
            </a:r>
            <a:r>
              <a:rPr lang="it-IT" sz="1000" dirty="0">
                <a:solidFill>
                  <a:schemeClr val="accent1"/>
                </a:solidFill>
                <a:latin typeface="Segoe Pro" panose="020B0502040504020203"/>
              </a:rPr>
              <a:t>(Gestione Sinistri)</a:t>
            </a:r>
          </a:p>
          <a:p>
            <a:pPr marL="171450" indent="-171450">
              <a:buFont typeface="Arial" panose="020B0604020202020204" pitchFamily="34" charset="0"/>
              <a:buChar char="•"/>
            </a:pPr>
            <a:r>
              <a:rPr lang="it-IT" sz="1000" b="1" dirty="0" err="1">
                <a:solidFill>
                  <a:schemeClr val="accent1"/>
                </a:solidFill>
                <a:latin typeface="Segoe Pro" panose="020B0502040504020203"/>
              </a:rPr>
              <a:t>Fraud</a:t>
            </a:r>
            <a:r>
              <a:rPr lang="it-IT" sz="1000" dirty="0">
                <a:solidFill>
                  <a:schemeClr val="accent1"/>
                </a:solidFill>
                <a:latin typeface="Segoe Pro" panose="020B0502040504020203"/>
              </a:rPr>
              <a:t> </a:t>
            </a:r>
            <a:r>
              <a:rPr lang="it-IT" sz="1000" dirty="0" err="1">
                <a:solidFill>
                  <a:schemeClr val="accent1"/>
                </a:solidFill>
                <a:latin typeface="Segoe Pro" panose="020B0502040504020203"/>
              </a:rPr>
              <a:t>Detection</a:t>
            </a:r>
            <a:endParaRPr lang="it-IT" sz="1000" dirty="0">
              <a:solidFill>
                <a:schemeClr val="accent1"/>
              </a:solidFill>
              <a:latin typeface="Segoe Pro" panose="020B0502040504020203"/>
            </a:endParaRPr>
          </a:p>
          <a:p>
            <a:pPr marL="171450" indent="-171450">
              <a:buFont typeface="Arial" panose="020B0604020202020204" pitchFamily="34" charset="0"/>
              <a:buChar char="•"/>
            </a:pPr>
            <a:r>
              <a:rPr lang="it-IT" sz="1000" b="1" dirty="0">
                <a:solidFill>
                  <a:schemeClr val="accent1"/>
                </a:solidFill>
                <a:latin typeface="Segoe Pro" panose="020B0502040504020203"/>
              </a:rPr>
              <a:t>Customer </a:t>
            </a:r>
            <a:r>
              <a:rPr lang="it-IT" sz="1000" b="1" dirty="0" err="1">
                <a:solidFill>
                  <a:schemeClr val="accent1"/>
                </a:solidFill>
                <a:latin typeface="Segoe Pro" panose="020B0502040504020203"/>
              </a:rPr>
              <a:t>experience</a:t>
            </a:r>
            <a:r>
              <a:rPr lang="it-IT" sz="1000" b="1" dirty="0">
                <a:solidFill>
                  <a:schemeClr val="accent1"/>
                </a:solidFill>
                <a:latin typeface="Segoe Pro" panose="020B0502040504020203"/>
              </a:rPr>
              <a:t> </a:t>
            </a:r>
            <a:r>
              <a:rPr lang="it-IT" sz="1000" dirty="0">
                <a:solidFill>
                  <a:schemeClr val="accent1"/>
                </a:solidFill>
                <a:latin typeface="Segoe Pro" panose="020B0502040504020203"/>
              </a:rPr>
              <a:t>e personalizzazione</a:t>
            </a:r>
          </a:p>
          <a:p>
            <a:pPr marL="171450" indent="-171450">
              <a:buFont typeface="Arial" panose="020B0604020202020204" pitchFamily="34" charset="0"/>
              <a:buChar char="•"/>
            </a:pPr>
            <a:r>
              <a:rPr lang="it-IT" sz="1000" b="1" dirty="0" err="1">
                <a:solidFill>
                  <a:schemeClr val="accent1"/>
                </a:solidFill>
                <a:latin typeface="Segoe Pro" panose="020B0502040504020203"/>
              </a:rPr>
              <a:t>Pricing</a:t>
            </a:r>
            <a:r>
              <a:rPr lang="it-IT" sz="1000" dirty="0">
                <a:solidFill>
                  <a:schemeClr val="accent1"/>
                </a:solidFill>
                <a:latin typeface="Segoe Pro" panose="020B0502040504020203"/>
              </a:rPr>
              <a:t> dinamico</a:t>
            </a:r>
          </a:p>
        </p:txBody>
      </p:sp>
      <p:sp>
        <p:nvSpPr>
          <p:cNvPr id="61" name="CasellaDiTesto 60">
            <a:extLst>
              <a:ext uri="{FF2B5EF4-FFF2-40B4-BE49-F238E27FC236}">
                <a16:creationId xmlns:a16="http://schemas.microsoft.com/office/drawing/2014/main" id="{49AC8938-0DEF-D15E-1900-73ED2401A728}"/>
              </a:ext>
            </a:extLst>
          </p:cNvPr>
          <p:cNvSpPr txBox="1"/>
          <p:nvPr/>
        </p:nvSpPr>
        <p:spPr>
          <a:xfrm>
            <a:off x="5109087" y="3557480"/>
            <a:ext cx="3656844" cy="861774"/>
          </a:xfrm>
          <a:prstGeom prst="rect">
            <a:avLst/>
          </a:prstGeom>
          <a:noFill/>
        </p:spPr>
        <p:txBody>
          <a:bodyPr wrap="square">
            <a:spAutoFit/>
          </a:bodyPr>
          <a:lstStyle/>
          <a:p>
            <a:pPr marL="171450" indent="-171450">
              <a:buFont typeface="Arial" panose="020B0604020202020204" pitchFamily="34" charset="0"/>
              <a:buChar char="•"/>
            </a:pPr>
            <a:r>
              <a:rPr lang="it-IT" sz="1000" dirty="0">
                <a:solidFill>
                  <a:schemeClr val="accent1"/>
                </a:solidFill>
                <a:latin typeface="Segoe Pro" panose="020B0502040504020203"/>
              </a:rPr>
              <a:t>Effetto </a:t>
            </a:r>
            <a:r>
              <a:rPr lang="it-IT" sz="1000" i="1" dirty="0">
                <a:solidFill>
                  <a:schemeClr val="accent1"/>
                </a:solidFill>
                <a:latin typeface="Segoe Pro" panose="020B0502040504020203"/>
              </a:rPr>
              <a:t>Black Box</a:t>
            </a:r>
          </a:p>
          <a:p>
            <a:pPr marL="171450" indent="-171450">
              <a:buFont typeface="Arial" panose="020B0604020202020204" pitchFamily="34" charset="0"/>
              <a:buChar char="•"/>
            </a:pPr>
            <a:r>
              <a:rPr lang="it-IT" sz="1000" dirty="0" err="1">
                <a:solidFill>
                  <a:schemeClr val="accent1"/>
                </a:solidFill>
                <a:latin typeface="Segoe Pro" panose="020B0502040504020203"/>
              </a:rPr>
              <a:t>Bias</a:t>
            </a:r>
            <a:r>
              <a:rPr lang="it-IT" sz="1000" dirty="0">
                <a:solidFill>
                  <a:schemeClr val="accent1"/>
                </a:solidFill>
                <a:latin typeface="Segoe Pro" panose="020B0502040504020203"/>
              </a:rPr>
              <a:t> algoritmico</a:t>
            </a:r>
          </a:p>
          <a:p>
            <a:pPr marL="171450" indent="-171450">
              <a:buFont typeface="Arial" panose="020B0604020202020204" pitchFamily="34" charset="0"/>
              <a:buChar char="•"/>
            </a:pPr>
            <a:r>
              <a:rPr lang="it-IT" sz="1000" dirty="0">
                <a:solidFill>
                  <a:schemeClr val="accent1"/>
                </a:solidFill>
                <a:latin typeface="Segoe Pro" panose="020B0502040504020203"/>
              </a:rPr>
              <a:t>Brecce nella protezione della privacy</a:t>
            </a:r>
          </a:p>
          <a:p>
            <a:pPr marL="171450" indent="-171450">
              <a:buFont typeface="Arial" panose="020B0604020202020204" pitchFamily="34" charset="0"/>
              <a:buChar char="•"/>
            </a:pPr>
            <a:r>
              <a:rPr lang="it-IT" sz="1000" dirty="0">
                <a:solidFill>
                  <a:schemeClr val="accent1"/>
                </a:solidFill>
                <a:latin typeface="Segoe Pro" panose="020B0502040504020203"/>
              </a:rPr>
              <a:t>Gap culturale delle risorse che limita i benefici</a:t>
            </a:r>
          </a:p>
          <a:p>
            <a:pPr marL="171450" indent="-171450">
              <a:buFont typeface="Arial" panose="020B0604020202020204" pitchFamily="34" charset="0"/>
              <a:buChar char="•"/>
            </a:pPr>
            <a:r>
              <a:rPr lang="it-IT" sz="1000" dirty="0">
                <a:solidFill>
                  <a:schemeClr val="accent1"/>
                </a:solidFill>
                <a:latin typeface="Segoe Pro" panose="020B0502040504020203"/>
              </a:rPr>
              <a:t>Assenza </a:t>
            </a:r>
            <a:r>
              <a:rPr lang="it-IT" sz="1000" i="1" dirty="0">
                <a:solidFill>
                  <a:schemeClr val="accent1"/>
                </a:solidFill>
                <a:latin typeface="Segoe Pro" panose="020B0502040504020203"/>
              </a:rPr>
              <a:t>killer </a:t>
            </a:r>
            <a:r>
              <a:rPr lang="it-IT" sz="1000" i="1" dirty="0" err="1">
                <a:solidFill>
                  <a:schemeClr val="accent1"/>
                </a:solidFill>
                <a:latin typeface="Segoe Pro" panose="020B0502040504020203"/>
              </a:rPr>
              <a:t>application</a:t>
            </a:r>
            <a:r>
              <a:rPr lang="it-IT" sz="1000" i="1" dirty="0">
                <a:solidFill>
                  <a:schemeClr val="accent1"/>
                </a:solidFill>
                <a:latin typeface="Segoe Pro" panose="020B0502040504020203"/>
              </a:rPr>
              <a:t> </a:t>
            </a:r>
            <a:r>
              <a:rPr lang="it-IT" sz="1000" dirty="0">
                <a:solidFill>
                  <a:schemeClr val="accent1"/>
                </a:solidFill>
                <a:latin typeface="Segoe Pro" panose="020B0502040504020203"/>
              </a:rPr>
              <a:t>unica – </a:t>
            </a:r>
            <a:r>
              <a:rPr lang="it-IT" sz="1000" b="1" dirty="0">
                <a:solidFill>
                  <a:schemeClr val="accent1"/>
                </a:solidFill>
                <a:latin typeface="Segoe Pro" panose="020B0502040504020203"/>
              </a:rPr>
              <a:t>c’è tanto da fare</a:t>
            </a:r>
          </a:p>
        </p:txBody>
      </p:sp>
      <p:sp>
        <p:nvSpPr>
          <p:cNvPr id="62" name="Parentesi graffa aperta 61">
            <a:extLst>
              <a:ext uri="{FF2B5EF4-FFF2-40B4-BE49-F238E27FC236}">
                <a16:creationId xmlns:a16="http://schemas.microsoft.com/office/drawing/2014/main" id="{E5006C39-3F4E-D669-06FD-9DD7A2263BE9}"/>
              </a:ext>
            </a:extLst>
          </p:cNvPr>
          <p:cNvSpPr/>
          <p:nvPr/>
        </p:nvSpPr>
        <p:spPr>
          <a:xfrm>
            <a:off x="4965493" y="3597357"/>
            <a:ext cx="143593" cy="8012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3" name="CasellaDiTesto 62">
            <a:extLst>
              <a:ext uri="{FF2B5EF4-FFF2-40B4-BE49-F238E27FC236}">
                <a16:creationId xmlns:a16="http://schemas.microsoft.com/office/drawing/2014/main" id="{1A336E7D-FE61-66C2-D2EA-6C793B05325F}"/>
              </a:ext>
            </a:extLst>
          </p:cNvPr>
          <p:cNvSpPr txBox="1"/>
          <p:nvPr/>
        </p:nvSpPr>
        <p:spPr>
          <a:xfrm>
            <a:off x="5112984" y="1413386"/>
            <a:ext cx="2605729" cy="246221"/>
          </a:xfrm>
          <a:prstGeom prst="rect">
            <a:avLst/>
          </a:prstGeom>
          <a:noFill/>
        </p:spPr>
        <p:txBody>
          <a:bodyPr wrap="square">
            <a:spAutoFit/>
          </a:bodyPr>
          <a:lstStyle/>
          <a:p>
            <a:pPr marL="171450" indent="-171450" algn="just">
              <a:buFont typeface="Arial" panose="020B0604020202020204" pitchFamily="34" charset="0"/>
              <a:buChar char="•"/>
            </a:pPr>
            <a:r>
              <a:rPr lang="it-IT" sz="1000" dirty="0">
                <a:solidFill>
                  <a:schemeClr val="accent1"/>
                </a:solidFill>
                <a:latin typeface="Segoe Pro" panose="020B0502040504020203"/>
              </a:rPr>
              <a:t>Accelerazione nell’utilizzo post 2022</a:t>
            </a:r>
            <a:endParaRPr lang="it-IT" sz="1000" dirty="0">
              <a:solidFill>
                <a:schemeClr val="accent1"/>
              </a:solidFill>
              <a:highlight>
                <a:srgbClr val="FFFF00"/>
              </a:highlight>
              <a:latin typeface="Segoe Pro" panose="020B0502040504020203"/>
            </a:endParaRPr>
          </a:p>
        </p:txBody>
      </p:sp>
      <p:sp>
        <p:nvSpPr>
          <p:cNvPr id="5" name="CasellaDiTesto 4">
            <a:extLst>
              <a:ext uri="{FF2B5EF4-FFF2-40B4-BE49-F238E27FC236}">
                <a16:creationId xmlns:a16="http://schemas.microsoft.com/office/drawing/2014/main" id="{7BCA4FB9-2B5E-5EAB-8012-CB23BFD4553B}"/>
              </a:ext>
            </a:extLst>
          </p:cNvPr>
          <p:cNvSpPr txBox="1"/>
          <p:nvPr/>
        </p:nvSpPr>
        <p:spPr>
          <a:xfrm>
            <a:off x="5109948" y="1595853"/>
            <a:ext cx="3924113" cy="707886"/>
          </a:xfrm>
          <a:prstGeom prst="rect">
            <a:avLst/>
          </a:prstGeom>
          <a:noFill/>
        </p:spPr>
        <p:txBody>
          <a:bodyPr wrap="square">
            <a:spAutoFit/>
          </a:bodyPr>
          <a:lstStyle/>
          <a:p>
            <a:pPr marL="171450" indent="-171450">
              <a:buFont typeface="Arial" panose="020B0604020202020204" pitchFamily="34" charset="0"/>
              <a:buChar char="•"/>
            </a:pPr>
            <a:r>
              <a:rPr lang="it-IT" sz="1000" dirty="0">
                <a:solidFill>
                  <a:schemeClr val="accent1"/>
                </a:solidFill>
                <a:latin typeface="Segoe Pro" panose="020B0502040504020203"/>
              </a:rPr>
              <a:t>Potenziale </a:t>
            </a:r>
            <a:r>
              <a:rPr lang="it-IT" sz="1000" b="1" dirty="0">
                <a:solidFill>
                  <a:schemeClr val="accent1"/>
                </a:solidFill>
                <a:latin typeface="Segoe Pro" panose="020B0502040504020203"/>
              </a:rPr>
              <a:t>riduzione dei costi operativi fino al 40% </a:t>
            </a:r>
            <a:r>
              <a:rPr lang="it-IT" sz="1000" dirty="0">
                <a:solidFill>
                  <a:schemeClr val="accent1"/>
                </a:solidFill>
                <a:latin typeface="Segoe Pro" panose="020B0502040504020203"/>
              </a:rPr>
              <a:t>e dei tempi di gestione dei sinistri fino al 70%.</a:t>
            </a:r>
          </a:p>
          <a:p>
            <a:pPr marL="171450" indent="-171450">
              <a:buFont typeface="Arial" panose="020B0604020202020204" pitchFamily="34" charset="0"/>
              <a:buChar char="•"/>
            </a:pPr>
            <a:r>
              <a:rPr lang="it-IT" sz="1000" dirty="0">
                <a:solidFill>
                  <a:schemeClr val="accent1"/>
                </a:solidFill>
                <a:latin typeface="Segoe Pro" panose="020B0502040504020203"/>
              </a:rPr>
              <a:t>Il </a:t>
            </a:r>
            <a:r>
              <a:rPr lang="it-IT" sz="1000" b="1" dirty="0">
                <a:solidFill>
                  <a:schemeClr val="accent1"/>
                </a:solidFill>
                <a:latin typeface="Segoe Pro" panose="020B0502040504020203"/>
              </a:rPr>
              <a:t>mercato</a:t>
            </a:r>
            <a:r>
              <a:rPr lang="it-IT" sz="1000" dirty="0">
                <a:solidFill>
                  <a:schemeClr val="accent1"/>
                </a:solidFill>
                <a:latin typeface="Segoe Pro" panose="020B0502040504020203"/>
              </a:rPr>
              <a:t> dell’AI Insurance, </a:t>
            </a:r>
            <a:r>
              <a:rPr lang="it-IT" sz="1000" b="1" dirty="0">
                <a:solidFill>
                  <a:schemeClr val="accent1"/>
                </a:solidFill>
                <a:latin typeface="Segoe Pro" panose="020B0502040504020203"/>
              </a:rPr>
              <a:t>valutato</a:t>
            </a:r>
            <a:r>
              <a:rPr lang="it-IT" sz="1000" dirty="0">
                <a:solidFill>
                  <a:schemeClr val="accent1"/>
                </a:solidFill>
                <a:latin typeface="Segoe Pro" panose="020B0502040504020203"/>
              </a:rPr>
              <a:t> 4,59 mld nel 2022, toccherà i </a:t>
            </a:r>
            <a:r>
              <a:rPr lang="it-IT" sz="1000" b="1" dirty="0">
                <a:solidFill>
                  <a:schemeClr val="accent1"/>
                </a:solidFill>
                <a:latin typeface="Segoe Pro" panose="020B0502040504020203"/>
              </a:rPr>
              <a:t>79,86 mld nel 2032</a:t>
            </a:r>
            <a:r>
              <a:rPr lang="it-IT" sz="1000" dirty="0">
                <a:solidFill>
                  <a:schemeClr val="accent1"/>
                </a:solidFill>
                <a:latin typeface="Segoe Pro" panose="020B0502040504020203"/>
              </a:rPr>
              <a:t>, con un CAGR del 33,06%.</a:t>
            </a:r>
          </a:p>
        </p:txBody>
      </p:sp>
      <p:sp>
        <p:nvSpPr>
          <p:cNvPr id="6" name="CasellaDiTesto 5">
            <a:extLst>
              <a:ext uri="{FF2B5EF4-FFF2-40B4-BE49-F238E27FC236}">
                <a16:creationId xmlns:a16="http://schemas.microsoft.com/office/drawing/2014/main" id="{17655175-273D-9E65-D7D9-DC1E1640BF11}"/>
              </a:ext>
            </a:extLst>
          </p:cNvPr>
          <p:cNvSpPr txBox="1"/>
          <p:nvPr/>
        </p:nvSpPr>
        <p:spPr>
          <a:xfrm>
            <a:off x="7324377" y="1746890"/>
            <a:ext cx="2319026" cy="184666"/>
          </a:xfrm>
          <a:prstGeom prst="rect">
            <a:avLst/>
          </a:prstGeom>
          <a:noFill/>
        </p:spPr>
        <p:txBody>
          <a:bodyPr wrap="square">
            <a:spAutoFit/>
          </a:bodyPr>
          <a:lstStyle/>
          <a:p>
            <a:r>
              <a:rPr lang="it-IT" sz="600" dirty="0">
                <a:solidFill>
                  <a:schemeClr val="accent1"/>
                </a:solidFill>
                <a:latin typeface="Segoe Pro" panose="020B0502040504020203"/>
              </a:rPr>
              <a:t>1</a:t>
            </a:r>
          </a:p>
        </p:txBody>
      </p:sp>
      <p:sp>
        <p:nvSpPr>
          <p:cNvPr id="8" name="CasellaDiTesto 7">
            <a:extLst>
              <a:ext uri="{FF2B5EF4-FFF2-40B4-BE49-F238E27FC236}">
                <a16:creationId xmlns:a16="http://schemas.microsoft.com/office/drawing/2014/main" id="{6154DC39-87B8-95E7-2556-DEE16154B24C}"/>
              </a:ext>
            </a:extLst>
          </p:cNvPr>
          <p:cNvSpPr txBox="1"/>
          <p:nvPr/>
        </p:nvSpPr>
        <p:spPr>
          <a:xfrm>
            <a:off x="4333388" y="4589540"/>
            <a:ext cx="2319026" cy="184666"/>
          </a:xfrm>
          <a:prstGeom prst="rect">
            <a:avLst/>
          </a:prstGeom>
          <a:noFill/>
        </p:spPr>
        <p:txBody>
          <a:bodyPr wrap="square">
            <a:spAutoFit/>
          </a:bodyPr>
          <a:lstStyle/>
          <a:p>
            <a:r>
              <a:rPr lang="it-IT" sz="600" dirty="0">
                <a:solidFill>
                  <a:schemeClr val="accent1"/>
                </a:solidFill>
                <a:latin typeface="Segoe Pro" panose="020B0502040504020203"/>
              </a:rPr>
              <a:t>1</a:t>
            </a:r>
          </a:p>
        </p:txBody>
      </p:sp>
      <p:sp>
        <p:nvSpPr>
          <p:cNvPr id="9" name="CasellaDiTesto 8">
            <a:extLst>
              <a:ext uri="{FF2B5EF4-FFF2-40B4-BE49-F238E27FC236}">
                <a16:creationId xmlns:a16="http://schemas.microsoft.com/office/drawing/2014/main" id="{E970D802-2790-EC01-9A6C-87F0F6B68F9C}"/>
              </a:ext>
            </a:extLst>
          </p:cNvPr>
          <p:cNvSpPr txBox="1"/>
          <p:nvPr/>
        </p:nvSpPr>
        <p:spPr>
          <a:xfrm>
            <a:off x="4384025" y="4598910"/>
            <a:ext cx="4508676" cy="200055"/>
          </a:xfrm>
          <a:prstGeom prst="rect">
            <a:avLst/>
          </a:prstGeom>
          <a:noFill/>
        </p:spPr>
        <p:txBody>
          <a:bodyPr wrap="square">
            <a:spAutoFit/>
          </a:bodyPr>
          <a:lstStyle/>
          <a:p>
            <a:r>
              <a:rPr lang="en-US" sz="700" i="1" dirty="0">
                <a:solidFill>
                  <a:schemeClr val="accent1"/>
                </a:solidFill>
                <a:latin typeface="Segoe Pro" panose="020B0502040504020203"/>
              </a:rPr>
              <a:t>The future of AI in the insurance industry</a:t>
            </a:r>
            <a:r>
              <a:rPr lang="en-US" sz="700" dirty="0">
                <a:solidFill>
                  <a:schemeClr val="accent1"/>
                </a:solidFill>
                <a:latin typeface="Segoe Pro" panose="020B0502040504020203"/>
              </a:rPr>
              <a:t>, 2025, McKinsey &amp; Company</a:t>
            </a:r>
            <a:endParaRPr lang="it-IT" sz="700" b="1" dirty="0">
              <a:solidFill>
                <a:schemeClr val="accent1"/>
              </a:solidFill>
              <a:latin typeface="Segoe Pro" panose="020B0502040504020203"/>
            </a:endParaRPr>
          </a:p>
        </p:txBody>
      </p:sp>
      <p:sp>
        <p:nvSpPr>
          <p:cNvPr id="11" name="Parentesi graffa aperta 10">
            <a:extLst>
              <a:ext uri="{FF2B5EF4-FFF2-40B4-BE49-F238E27FC236}">
                <a16:creationId xmlns:a16="http://schemas.microsoft.com/office/drawing/2014/main" id="{CCA408C6-4D4B-92C9-C8AA-9EA90673990C}"/>
              </a:ext>
            </a:extLst>
          </p:cNvPr>
          <p:cNvSpPr/>
          <p:nvPr/>
        </p:nvSpPr>
        <p:spPr>
          <a:xfrm>
            <a:off x="4971737" y="1431850"/>
            <a:ext cx="137350" cy="8617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 name="CasellaDiTesto 9">
            <a:extLst>
              <a:ext uri="{FF2B5EF4-FFF2-40B4-BE49-F238E27FC236}">
                <a16:creationId xmlns:a16="http://schemas.microsoft.com/office/drawing/2014/main" id="{AA719232-F44D-A74C-A650-ED9F115D8A5C}"/>
              </a:ext>
            </a:extLst>
          </p:cNvPr>
          <p:cNvSpPr txBox="1"/>
          <p:nvPr/>
        </p:nvSpPr>
        <p:spPr>
          <a:xfrm>
            <a:off x="4384025" y="4716784"/>
            <a:ext cx="4508676" cy="200055"/>
          </a:xfrm>
          <a:prstGeom prst="rect">
            <a:avLst/>
          </a:prstGeom>
          <a:noFill/>
        </p:spPr>
        <p:txBody>
          <a:bodyPr wrap="square">
            <a:spAutoFit/>
          </a:bodyPr>
          <a:lstStyle/>
          <a:p>
            <a:r>
              <a:rPr lang="en-US" sz="700" i="1" dirty="0">
                <a:solidFill>
                  <a:schemeClr val="accent1"/>
                </a:solidFill>
                <a:latin typeface="Segoe Pro" panose="020B0502040504020203"/>
              </a:rPr>
              <a:t>The role of AI in the development of the insurance </a:t>
            </a:r>
            <a:r>
              <a:rPr lang="en-US" sz="700" dirty="0">
                <a:solidFill>
                  <a:schemeClr val="accent1"/>
                </a:solidFill>
                <a:latin typeface="Segoe Pro" panose="020B0502040504020203"/>
              </a:rPr>
              <a:t>market, 2025, </a:t>
            </a:r>
            <a:r>
              <a:rPr lang="en-US" sz="700" dirty="0" err="1">
                <a:solidFill>
                  <a:schemeClr val="accent1"/>
                </a:solidFill>
                <a:latin typeface="Segoe Pro" panose="020B0502040504020203"/>
              </a:rPr>
              <a:t>Dubyna</a:t>
            </a:r>
            <a:r>
              <a:rPr lang="en-US" sz="700" dirty="0">
                <a:solidFill>
                  <a:schemeClr val="accent1"/>
                </a:solidFill>
                <a:latin typeface="Segoe Pro" panose="020B0502040504020203"/>
              </a:rPr>
              <a:t>, </a:t>
            </a:r>
            <a:r>
              <a:rPr lang="en-US" sz="700" dirty="0" err="1">
                <a:solidFill>
                  <a:schemeClr val="accent1"/>
                </a:solidFill>
                <a:latin typeface="Segoe Pro" panose="020B0502040504020203"/>
              </a:rPr>
              <a:t>Popelo</a:t>
            </a:r>
            <a:r>
              <a:rPr lang="en-US" sz="700" dirty="0">
                <a:solidFill>
                  <a:schemeClr val="accent1"/>
                </a:solidFill>
                <a:latin typeface="Segoe Pro" panose="020B0502040504020203"/>
              </a:rPr>
              <a:t> e Shvets</a:t>
            </a:r>
            <a:endParaRPr lang="it-IT" sz="700" b="1" dirty="0">
              <a:solidFill>
                <a:schemeClr val="accent1"/>
              </a:solidFill>
              <a:latin typeface="Segoe Pro" panose="020B0502040504020203"/>
            </a:endParaRPr>
          </a:p>
        </p:txBody>
      </p:sp>
      <p:sp>
        <p:nvSpPr>
          <p:cNvPr id="12" name="CasellaDiTesto 11">
            <a:extLst>
              <a:ext uri="{FF2B5EF4-FFF2-40B4-BE49-F238E27FC236}">
                <a16:creationId xmlns:a16="http://schemas.microsoft.com/office/drawing/2014/main" id="{FC5E7E39-B982-B8F6-DBA4-1ACF0E3C4FED}"/>
              </a:ext>
            </a:extLst>
          </p:cNvPr>
          <p:cNvSpPr txBox="1"/>
          <p:nvPr/>
        </p:nvSpPr>
        <p:spPr>
          <a:xfrm>
            <a:off x="4333388" y="4704178"/>
            <a:ext cx="2319026" cy="184666"/>
          </a:xfrm>
          <a:prstGeom prst="rect">
            <a:avLst/>
          </a:prstGeom>
          <a:noFill/>
        </p:spPr>
        <p:txBody>
          <a:bodyPr wrap="square">
            <a:spAutoFit/>
          </a:bodyPr>
          <a:lstStyle/>
          <a:p>
            <a:r>
              <a:rPr lang="it-IT" sz="600" dirty="0">
                <a:solidFill>
                  <a:schemeClr val="accent1"/>
                </a:solidFill>
                <a:latin typeface="Segoe Pro" panose="020B0502040504020203"/>
              </a:rPr>
              <a:t>2</a:t>
            </a:r>
          </a:p>
        </p:txBody>
      </p:sp>
      <p:sp>
        <p:nvSpPr>
          <p:cNvPr id="13" name="CasellaDiTesto 12">
            <a:extLst>
              <a:ext uri="{FF2B5EF4-FFF2-40B4-BE49-F238E27FC236}">
                <a16:creationId xmlns:a16="http://schemas.microsoft.com/office/drawing/2014/main" id="{FF5022FE-8526-7EAC-8A9D-4CC4051156AC}"/>
              </a:ext>
            </a:extLst>
          </p:cNvPr>
          <p:cNvSpPr txBox="1"/>
          <p:nvPr/>
        </p:nvSpPr>
        <p:spPr>
          <a:xfrm>
            <a:off x="4485788" y="4856578"/>
            <a:ext cx="2319026" cy="184666"/>
          </a:xfrm>
          <a:prstGeom prst="rect">
            <a:avLst/>
          </a:prstGeom>
          <a:noFill/>
        </p:spPr>
        <p:txBody>
          <a:bodyPr wrap="square">
            <a:spAutoFit/>
          </a:bodyPr>
          <a:lstStyle/>
          <a:p>
            <a:r>
              <a:rPr lang="it-IT" sz="600" dirty="0">
                <a:solidFill>
                  <a:schemeClr val="accent1"/>
                </a:solidFill>
                <a:latin typeface="Segoe Pro" panose="020B0502040504020203"/>
              </a:rPr>
              <a:t>2</a:t>
            </a:r>
          </a:p>
        </p:txBody>
      </p:sp>
    </p:spTree>
    <p:extLst>
      <p:ext uri="{BB962C8B-B14F-4D97-AF65-F5344CB8AC3E}">
        <p14:creationId xmlns:p14="http://schemas.microsoft.com/office/powerpoint/2010/main" val="416245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2630EDE-E959-4559-AD5D-B7D10FD93412}"/>
              </a:ext>
            </a:extLst>
          </p:cNvPr>
          <p:cNvSpPr>
            <a:spLocks noGrp="1"/>
          </p:cNvSpPr>
          <p:nvPr>
            <p:ph type="sldNum" sz="quarter" idx="12"/>
          </p:nvPr>
        </p:nvSpPr>
        <p:spPr/>
        <p:txBody>
          <a:bodyPr/>
          <a:lstStyle/>
          <a:p>
            <a:fld id="{FCAE9864-B816-844E-BA6C-007762F56560}" type="slidenum">
              <a:rPr lang="it-IT" smtClean="0"/>
              <a:t>12</a:t>
            </a:fld>
            <a:endParaRPr lang="it-IT"/>
          </a:p>
        </p:txBody>
      </p:sp>
      <p:sp>
        <p:nvSpPr>
          <p:cNvPr id="4" name="Titolo 3">
            <a:extLst>
              <a:ext uri="{FF2B5EF4-FFF2-40B4-BE49-F238E27FC236}">
                <a16:creationId xmlns:a16="http://schemas.microsoft.com/office/drawing/2014/main" id="{13F2AA2F-C0E5-4E39-A570-73861477A008}"/>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B044562D-698F-4426-B212-6246FD62493C}"/>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LA NOSTRA VISIONE SULL’AI</a:t>
            </a:r>
            <a:endParaRPr lang="en-US" sz="1200" b="1" dirty="0">
              <a:highlight>
                <a:srgbClr val="FFFF00"/>
              </a:highlight>
              <a:latin typeface="Segoe Pro" panose="020B0502040504020203"/>
            </a:endParaRPr>
          </a:p>
        </p:txBody>
      </p:sp>
      <p:sp>
        <p:nvSpPr>
          <p:cNvPr id="8" name="Rettangolo 7">
            <a:extLst>
              <a:ext uri="{FF2B5EF4-FFF2-40B4-BE49-F238E27FC236}">
                <a16:creationId xmlns:a16="http://schemas.microsoft.com/office/drawing/2014/main" id="{A716D0A1-98FA-4FA3-904F-3DC084170FF2}"/>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14" name="Rectangle 14">
            <a:extLst>
              <a:ext uri="{FF2B5EF4-FFF2-40B4-BE49-F238E27FC236}">
                <a16:creationId xmlns:a16="http://schemas.microsoft.com/office/drawing/2014/main" id="{0E2AD289-3944-B649-920B-9E9B1CDF73CB}"/>
              </a:ext>
            </a:extLst>
          </p:cNvPr>
          <p:cNvSpPr/>
          <p:nvPr/>
        </p:nvSpPr>
        <p:spPr bwMode="gray">
          <a:xfrm>
            <a:off x="277425" y="2753969"/>
            <a:ext cx="4495857" cy="869662"/>
          </a:xfrm>
          <a:prstGeom prst="rect">
            <a:avLst/>
          </a:prstGeom>
          <a:noFill/>
          <a:ln>
            <a:noFill/>
          </a:ln>
          <a:extLst>
            <a:ext uri="{909E8E84-426E-40DD-AFC4-6F175D3DCCD1}">
              <a14:hiddenFill xmlns:a14="http://schemas.microsoft.com/office/drawing/2010/main">
                <a:solidFill>
                  <a:srgbClr val="FFFF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285750" marR="0" lvl="0" indent="-285750" algn="l" defTabSz="914400" rtl="0" eaLnBrk="1" fontAlgn="auto" latinLnBrk="0" hangingPunct="1">
              <a:lnSpc>
                <a:spcPct val="120000"/>
              </a:lnSpc>
              <a:spcBef>
                <a:spcPts val="0"/>
              </a:spcBef>
              <a:spcAft>
                <a:spcPts val="300"/>
              </a:spcAft>
              <a:buClr>
                <a:srgbClr val="00609C"/>
              </a:buClr>
              <a:buSzPct val="100000"/>
              <a:buFont typeface="Arial" panose="020B0604020202020204" pitchFamily="34" charset="0"/>
              <a:buChar char="•"/>
              <a:tabLst/>
              <a:defRPr/>
            </a:pPr>
            <a:r>
              <a:rPr kumimoji="0" lang="it-IT" sz="1200"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rPr>
              <a:t>In fase di sviluppo della </a:t>
            </a:r>
            <a:r>
              <a:rPr kumimoji="0" lang="it-IT" sz="1200" i="0" u="none" strike="noStrike" kern="1200" cap="none" spc="0" normalizeH="0" baseline="0" noProof="0" dirty="0" err="1">
                <a:ln>
                  <a:noFill/>
                </a:ln>
                <a:solidFill>
                  <a:schemeClr val="accent1"/>
                </a:solidFill>
                <a:effectLst/>
                <a:uLnTx/>
                <a:uFillTx/>
                <a:latin typeface="Segoe Pro" panose="020B0502040504020203" pitchFamily="34" charset="0"/>
                <a:cs typeface="Calibri" panose="020F0502020204030204" pitchFamily="34" charset="0"/>
              </a:rPr>
              <a:t>Roadmap</a:t>
            </a:r>
            <a:r>
              <a:rPr kumimoji="0" lang="it-IT" sz="1200"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rPr>
              <a:t> AI </a:t>
            </a:r>
            <a:r>
              <a:rPr lang="it-IT" sz="1200" dirty="0">
                <a:solidFill>
                  <a:schemeClr val="accent1"/>
                </a:solidFill>
                <a:latin typeface="Segoe Pro" panose="020B0502040504020203" pitchFamily="34" charset="0"/>
              </a:rPr>
              <a:t>è stato adottato un approccio bottom-up, applicato - ad oggi – nei processi </a:t>
            </a:r>
            <a:r>
              <a:rPr lang="it-IT" sz="1200" dirty="0" err="1">
                <a:solidFill>
                  <a:schemeClr val="accent1"/>
                </a:solidFill>
                <a:latin typeface="Segoe Pro" panose="020B0502040504020203" pitchFamily="34" charset="0"/>
              </a:rPr>
              <a:t>azeindali</a:t>
            </a:r>
            <a:r>
              <a:rPr lang="it-IT" sz="1200" dirty="0">
                <a:solidFill>
                  <a:schemeClr val="accent1"/>
                </a:solidFill>
                <a:latin typeface="Segoe Pro" panose="020B0502040504020203" pitchFamily="34" charset="0"/>
              </a:rPr>
              <a:t> a </a:t>
            </a:r>
            <a:r>
              <a:rPr lang="it-IT" sz="1200" b="1" dirty="0">
                <a:solidFill>
                  <a:schemeClr val="accent1"/>
                </a:solidFill>
                <a:latin typeface="Segoe Pro" panose="020B0502040504020203" pitchFamily="34" charset="0"/>
              </a:rPr>
              <a:t>34 Use Case </a:t>
            </a:r>
            <a:r>
              <a:rPr lang="it-IT" sz="1200" dirty="0">
                <a:solidFill>
                  <a:schemeClr val="accent1"/>
                </a:solidFill>
                <a:latin typeface="Segoe Pro" panose="020B0502040504020203" pitchFamily="34" charset="0"/>
              </a:rPr>
              <a:t>di Intelligenza Artificiale, che verranno implementati in tre diverse </a:t>
            </a:r>
            <a:r>
              <a:rPr lang="it-IT" sz="1200" dirty="0" err="1">
                <a:solidFill>
                  <a:schemeClr val="accent1"/>
                </a:solidFill>
                <a:latin typeface="Segoe Pro" panose="020B0502040504020203" pitchFamily="34" charset="0"/>
              </a:rPr>
              <a:t>waves</a:t>
            </a:r>
            <a:r>
              <a:rPr lang="it-IT" sz="1200" dirty="0">
                <a:solidFill>
                  <a:schemeClr val="accent1"/>
                </a:solidFill>
                <a:latin typeface="Segoe Pro" panose="020B0502040504020203" pitchFamily="34" charset="0"/>
              </a:rPr>
              <a:t>.</a:t>
            </a:r>
            <a:endParaRPr kumimoji="0" lang="it-IT" sz="1200"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endParaRPr>
          </a:p>
        </p:txBody>
      </p:sp>
      <p:graphicFrame>
        <p:nvGraphicFramePr>
          <p:cNvPr id="11" name="Grafico 10">
            <a:extLst>
              <a:ext uri="{FF2B5EF4-FFF2-40B4-BE49-F238E27FC236}">
                <a16:creationId xmlns:a16="http://schemas.microsoft.com/office/drawing/2014/main" id="{8941E180-7D4C-E141-A4EB-C130D4CB7FB2}"/>
              </a:ext>
            </a:extLst>
          </p:cNvPr>
          <p:cNvGraphicFramePr/>
          <p:nvPr>
            <p:extLst>
              <p:ext uri="{D42A27DB-BD31-4B8C-83A1-F6EECF244321}">
                <p14:modId xmlns:p14="http://schemas.microsoft.com/office/powerpoint/2010/main" val="2651744609"/>
              </p:ext>
            </p:extLst>
          </p:nvPr>
        </p:nvGraphicFramePr>
        <p:xfrm>
          <a:off x="4695888" y="1684512"/>
          <a:ext cx="3962400" cy="2957232"/>
        </p:xfrm>
        <a:graphic>
          <a:graphicData uri="http://schemas.openxmlformats.org/drawingml/2006/chart">
            <c:chart xmlns:c="http://schemas.openxmlformats.org/drawingml/2006/chart" xmlns:r="http://schemas.openxmlformats.org/officeDocument/2006/relationships" r:id="rId2"/>
          </a:graphicData>
        </a:graphic>
      </p:graphicFrame>
      <p:sp>
        <p:nvSpPr>
          <p:cNvPr id="12" name="CasellaDiTesto 11">
            <a:extLst>
              <a:ext uri="{FF2B5EF4-FFF2-40B4-BE49-F238E27FC236}">
                <a16:creationId xmlns:a16="http://schemas.microsoft.com/office/drawing/2014/main" id="{06B48557-04AA-5A45-BC3D-27E4CF8F0BDE}"/>
              </a:ext>
            </a:extLst>
          </p:cNvPr>
          <p:cNvSpPr txBox="1"/>
          <p:nvPr/>
        </p:nvSpPr>
        <p:spPr>
          <a:xfrm>
            <a:off x="7180346" y="2498972"/>
            <a:ext cx="677008" cy="300082"/>
          </a:xfrm>
          <a:prstGeom prst="rect">
            <a:avLst/>
          </a:prstGeom>
          <a:noFill/>
        </p:spPr>
        <p:txBody>
          <a:bodyPr wrap="square" rtlCol="0">
            <a:spAutoFit/>
          </a:bodyPr>
          <a:lstStyle/>
          <a:p>
            <a:r>
              <a:rPr lang="it-IT" b="1" dirty="0">
                <a:solidFill>
                  <a:schemeClr val="bg1"/>
                </a:solidFill>
                <a:latin typeface="Segoe Pro" panose="020B0502040504020203" pitchFamily="34" charset="0"/>
              </a:rPr>
              <a:t>12</a:t>
            </a:r>
          </a:p>
        </p:txBody>
      </p:sp>
      <p:sp>
        <p:nvSpPr>
          <p:cNvPr id="13" name="CasellaDiTesto 12">
            <a:extLst>
              <a:ext uri="{FF2B5EF4-FFF2-40B4-BE49-F238E27FC236}">
                <a16:creationId xmlns:a16="http://schemas.microsoft.com/office/drawing/2014/main" id="{48A773FD-53CF-7F4B-8FCD-8855C576E3E3}"/>
              </a:ext>
            </a:extLst>
          </p:cNvPr>
          <p:cNvSpPr txBox="1"/>
          <p:nvPr/>
        </p:nvSpPr>
        <p:spPr>
          <a:xfrm>
            <a:off x="6209382" y="2175446"/>
            <a:ext cx="677008" cy="300082"/>
          </a:xfrm>
          <a:prstGeom prst="rect">
            <a:avLst/>
          </a:prstGeom>
          <a:noFill/>
        </p:spPr>
        <p:txBody>
          <a:bodyPr wrap="square" rtlCol="0">
            <a:spAutoFit/>
          </a:bodyPr>
          <a:lstStyle/>
          <a:p>
            <a:r>
              <a:rPr lang="it-IT" b="1" dirty="0">
                <a:solidFill>
                  <a:schemeClr val="bg1"/>
                </a:solidFill>
                <a:latin typeface="Segoe Pro" panose="020B0502040504020203" pitchFamily="34" charset="0"/>
              </a:rPr>
              <a:t>5</a:t>
            </a:r>
          </a:p>
        </p:txBody>
      </p:sp>
      <p:sp>
        <p:nvSpPr>
          <p:cNvPr id="15" name="CasellaDiTesto 14">
            <a:extLst>
              <a:ext uri="{FF2B5EF4-FFF2-40B4-BE49-F238E27FC236}">
                <a16:creationId xmlns:a16="http://schemas.microsoft.com/office/drawing/2014/main" id="{AC51F881-D3F0-B34C-90A2-66DC306705EF}"/>
              </a:ext>
            </a:extLst>
          </p:cNvPr>
          <p:cNvSpPr txBox="1"/>
          <p:nvPr/>
        </p:nvSpPr>
        <p:spPr>
          <a:xfrm>
            <a:off x="6742295" y="3519563"/>
            <a:ext cx="677008" cy="300082"/>
          </a:xfrm>
          <a:prstGeom prst="rect">
            <a:avLst/>
          </a:prstGeom>
          <a:noFill/>
        </p:spPr>
        <p:txBody>
          <a:bodyPr wrap="square" rtlCol="0">
            <a:spAutoFit/>
          </a:bodyPr>
          <a:lstStyle/>
          <a:p>
            <a:r>
              <a:rPr lang="it-IT" b="1" dirty="0">
                <a:solidFill>
                  <a:schemeClr val="bg1"/>
                </a:solidFill>
                <a:latin typeface="Segoe Pro" panose="020B0502040504020203" pitchFamily="34" charset="0"/>
              </a:rPr>
              <a:t>7</a:t>
            </a:r>
          </a:p>
        </p:txBody>
      </p:sp>
      <p:sp>
        <p:nvSpPr>
          <p:cNvPr id="16" name="CasellaDiTesto 15">
            <a:extLst>
              <a:ext uri="{FF2B5EF4-FFF2-40B4-BE49-F238E27FC236}">
                <a16:creationId xmlns:a16="http://schemas.microsoft.com/office/drawing/2014/main" id="{52F61157-5A4F-B247-9CFF-6F9D2DB21A68}"/>
              </a:ext>
            </a:extLst>
          </p:cNvPr>
          <p:cNvSpPr txBox="1"/>
          <p:nvPr/>
        </p:nvSpPr>
        <p:spPr>
          <a:xfrm>
            <a:off x="5782955" y="2953160"/>
            <a:ext cx="677008" cy="300082"/>
          </a:xfrm>
          <a:prstGeom prst="rect">
            <a:avLst/>
          </a:prstGeom>
          <a:noFill/>
        </p:spPr>
        <p:txBody>
          <a:bodyPr wrap="square" rtlCol="0">
            <a:spAutoFit/>
          </a:bodyPr>
          <a:lstStyle/>
          <a:p>
            <a:r>
              <a:rPr lang="it-IT" b="1" dirty="0">
                <a:solidFill>
                  <a:schemeClr val="bg1"/>
                </a:solidFill>
                <a:latin typeface="Segoe Pro" panose="020B0502040504020203" pitchFamily="34" charset="0"/>
              </a:rPr>
              <a:t>10</a:t>
            </a:r>
          </a:p>
        </p:txBody>
      </p:sp>
      <p:sp>
        <p:nvSpPr>
          <p:cNvPr id="17" name="CasellaDiTesto 16">
            <a:extLst>
              <a:ext uri="{FF2B5EF4-FFF2-40B4-BE49-F238E27FC236}">
                <a16:creationId xmlns:a16="http://schemas.microsoft.com/office/drawing/2014/main" id="{34EBE1A2-1A03-FB4C-88D2-3CD8DCC212F1}"/>
              </a:ext>
            </a:extLst>
          </p:cNvPr>
          <p:cNvSpPr txBox="1"/>
          <p:nvPr/>
        </p:nvSpPr>
        <p:spPr>
          <a:xfrm>
            <a:off x="4985555" y="1007048"/>
            <a:ext cx="4063275" cy="1569660"/>
          </a:xfrm>
          <a:prstGeom prst="rect">
            <a:avLst/>
          </a:prstGeom>
          <a:noFill/>
        </p:spPr>
        <p:txBody>
          <a:bodyPr wrap="square" rtlCol="0">
            <a:spAutoFit/>
          </a:bodyPr>
          <a:lstStyle/>
          <a:p>
            <a:pPr algn="r"/>
            <a:r>
              <a:rPr lang="it-IT" sz="1200" b="1" dirty="0">
                <a:solidFill>
                  <a:schemeClr val="accent1"/>
                </a:solidFill>
                <a:latin typeface="Segoe Pro" panose="020B0502040504020203" pitchFamily="34" charset="0"/>
              </a:rPr>
              <a:t>Aree coinvolte: </a:t>
            </a:r>
          </a:p>
          <a:p>
            <a:pPr algn="r"/>
            <a:r>
              <a:rPr lang="it-IT" sz="1200" dirty="0" err="1">
                <a:solidFill>
                  <a:schemeClr val="accent1"/>
                </a:solidFill>
                <a:latin typeface="Segoe Pro" panose="020B0502040504020203" pitchFamily="34" charset="0"/>
              </a:rPr>
              <a:t>Claims</a:t>
            </a:r>
            <a:r>
              <a:rPr lang="it-IT" sz="1200" dirty="0">
                <a:solidFill>
                  <a:schemeClr val="accent1"/>
                </a:solidFill>
                <a:latin typeface="Segoe Pro" panose="020B0502040504020203" pitchFamily="34" charset="0"/>
              </a:rPr>
              <a:t> </a:t>
            </a:r>
          </a:p>
          <a:p>
            <a:pPr algn="r"/>
            <a:r>
              <a:rPr lang="it-IT" sz="1200" dirty="0" err="1">
                <a:solidFill>
                  <a:schemeClr val="accent1"/>
                </a:solidFill>
                <a:latin typeface="Segoe Pro" panose="020B0502040504020203" pitchFamily="34" charset="0"/>
              </a:rPr>
              <a:t>Underwriting</a:t>
            </a:r>
            <a:r>
              <a:rPr lang="it-IT" sz="1200" dirty="0">
                <a:solidFill>
                  <a:schemeClr val="accent1"/>
                </a:solidFill>
                <a:latin typeface="Segoe Pro" panose="020B0502040504020203" pitchFamily="34" charset="0"/>
              </a:rPr>
              <a:t> </a:t>
            </a:r>
          </a:p>
          <a:p>
            <a:pPr algn="r"/>
            <a:r>
              <a:rPr lang="it-IT" sz="1200" dirty="0">
                <a:solidFill>
                  <a:schemeClr val="accent1"/>
                </a:solidFill>
                <a:latin typeface="Segoe Pro" panose="020B0502040504020203" pitchFamily="34" charset="0"/>
              </a:rPr>
              <a:t>Risorse Umane</a:t>
            </a:r>
          </a:p>
          <a:p>
            <a:pPr algn="r"/>
            <a:r>
              <a:rPr lang="it-IT" sz="1200" dirty="0">
                <a:solidFill>
                  <a:schemeClr val="accent1"/>
                </a:solidFill>
                <a:latin typeface="Segoe Pro" panose="020B0502040504020203" pitchFamily="34" charset="0"/>
              </a:rPr>
              <a:t>Marketing</a:t>
            </a:r>
          </a:p>
          <a:p>
            <a:pPr algn="r"/>
            <a:r>
              <a:rPr lang="it-IT" sz="1200" dirty="0">
                <a:solidFill>
                  <a:schemeClr val="accent1"/>
                </a:solidFill>
                <a:latin typeface="Segoe Pro" panose="020B0502040504020203" pitchFamily="34" charset="0"/>
              </a:rPr>
              <a:t>Comunicazione</a:t>
            </a:r>
          </a:p>
          <a:p>
            <a:pPr algn="r"/>
            <a:r>
              <a:rPr lang="it-IT" sz="1200" dirty="0" err="1">
                <a:solidFill>
                  <a:schemeClr val="accent1"/>
                </a:solidFill>
                <a:latin typeface="Segoe Pro" panose="020B0502040504020203" pitchFamily="34" charset="0"/>
              </a:rPr>
              <a:t>Compliance</a:t>
            </a:r>
            <a:endParaRPr lang="it-IT" sz="1200" dirty="0">
              <a:solidFill>
                <a:schemeClr val="accent1"/>
              </a:solidFill>
              <a:latin typeface="Segoe Pro" panose="020B0502040504020203" pitchFamily="34" charset="0"/>
            </a:endParaRPr>
          </a:p>
          <a:p>
            <a:pPr algn="r"/>
            <a:r>
              <a:rPr lang="it-IT" sz="1200" dirty="0">
                <a:solidFill>
                  <a:schemeClr val="accent1"/>
                </a:solidFill>
                <a:latin typeface="Segoe Pro" panose="020B0502040504020203" pitchFamily="34" charset="0"/>
              </a:rPr>
              <a:t>Formazione</a:t>
            </a:r>
          </a:p>
        </p:txBody>
      </p:sp>
      <p:cxnSp>
        <p:nvCxnSpPr>
          <p:cNvPr id="5" name="Connettore 2 4">
            <a:extLst>
              <a:ext uri="{FF2B5EF4-FFF2-40B4-BE49-F238E27FC236}">
                <a16:creationId xmlns:a16="http://schemas.microsoft.com/office/drawing/2014/main" id="{1247B924-122A-F94D-946A-FDD6A77B7BCA}"/>
              </a:ext>
            </a:extLst>
          </p:cNvPr>
          <p:cNvCxnSpPr>
            <a:cxnSpLocks/>
          </p:cNvCxnSpPr>
          <p:nvPr/>
        </p:nvCxnSpPr>
        <p:spPr>
          <a:xfrm>
            <a:off x="3337352" y="4430732"/>
            <a:ext cx="1358536" cy="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AFF1B4C5-F77E-074B-954A-1B4A0F6D943F}"/>
              </a:ext>
            </a:extLst>
          </p:cNvPr>
          <p:cNvSpPr txBox="1"/>
          <p:nvPr/>
        </p:nvSpPr>
        <p:spPr>
          <a:xfrm>
            <a:off x="202423" y="1008017"/>
            <a:ext cx="5855429" cy="1819152"/>
          </a:xfrm>
          <a:prstGeom prst="rect">
            <a:avLst/>
          </a:prstGeom>
          <a:noFill/>
        </p:spPr>
        <p:txBody>
          <a:bodyPr wrap="square">
            <a:spAutoFit/>
          </a:bodyPr>
          <a:lstStyle/>
          <a:p>
            <a:pPr marL="171450" marR="0" lvl="0" indent="-171450" algn="l" defTabSz="914400" rtl="0" eaLnBrk="1" fontAlgn="auto" latinLnBrk="0" hangingPunct="1">
              <a:lnSpc>
                <a:spcPct val="120000"/>
              </a:lnSpc>
              <a:spcBef>
                <a:spcPts val="0"/>
              </a:spcBef>
              <a:spcAft>
                <a:spcPts val="300"/>
              </a:spcAft>
              <a:buClr>
                <a:srgbClr val="00609C"/>
              </a:buClr>
              <a:buSzPct val="100000"/>
              <a:buFont typeface="Arial" panose="020B0604020202020204" pitchFamily="34" charset="0"/>
              <a:buChar char="•"/>
              <a:tabLst/>
              <a:defRPr/>
            </a:pPr>
            <a:r>
              <a:rPr lang="it-IT" sz="1200" dirty="0">
                <a:solidFill>
                  <a:schemeClr val="accent1"/>
                </a:solidFill>
                <a:latin typeface="Segoe Pro" panose="020B0502040504020203" pitchFamily="34" charset="0"/>
                <a:cs typeface="Calibri" panose="020F0502020204030204" pitchFamily="34" charset="0"/>
              </a:rPr>
              <a:t>In questo scenario, NET ha accelerato e ridefinito il percorso di digitalizzazione tramite l’uso dell’IA con l’obiettivo di: </a:t>
            </a:r>
            <a:endParaRPr kumimoji="0" lang="it-IT" sz="1200"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endParaRPr>
          </a:p>
          <a:p>
            <a:pPr marL="742950" lvl="1" indent="-285750">
              <a:lnSpc>
                <a:spcPct val="120000"/>
              </a:lnSpc>
              <a:spcAft>
                <a:spcPts val="300"/>
              </a:spcAft>
              <a:buClr>
                <a:srgbClr val="00609C"/>
              </a:buClr>
              <a:buSzPct val="100000"/>
              <a:buFont typeface="Arial" panose="020B0604020202020204" pitchFamily="34" charset="0"/>
              <a:buChar char="•"/>
              <a:defRPr/>
            </a:pPr>
            <a:r>
              <a:rPr kumimoji="0" lang="it-IT" sz="1200" b="1"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rPr>
              <a:t>Migliorare l'efficacia dei processi</a:t>
            </a:r>
          </a:p>
          <a:p>
            <a:pPr marL="742950" lvl="1" indent="-285750">
              <a:lnSpc>
                <a:spcPct val="120000"/>
              </a:lnSpc>
              <a:spcAft>
                <a:spcPts val="300"/>
              </a:spcAft>
              <a:buClr>
                <a:srgbClr val="00609C"/>
              </a:buClr>
              <a:buSzPct val="100000"/>
              <a:buFont typeface="Arial" panose="020B0604020202020204" pitchFamily="34" charset="0"/>
              <a:buChar char="•"/>
              <a:defRPr/>
            </a:pPr>
            <a:r>
              <a:rPr kumimoji="0" lang="it-IT" sz="1200" b="1"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rPr>
              <a:t>Potenziare la </a:t>
            </a:r>
            <a:r>
              <a:rPr kumimoji="0" lang="it-IT" sz="1200" b="1" i="0" u="none" strike="noStrike" kern="1200" cap="none" spc="0" normalizeH="0" baseline="0" noProof="0" dirty="0" err="1">
                <a:ln>
                  <a:noFill/>
                </a:ln>
                <a:solidFill>
                  <a:schemeClr val="accent1"/>
                </a:solidFill>
                <a:effectLst/>
                <a:uLnTx/>
                <a:uFillTx/>
                <a:latin typeface="Segoe Pro" panose="020B0502040504020203" pitchFamily="34" charset="0"/>
                <a:cs typeface="Calibri" panose="020F0502020204030204" pitchFamily="34" charset="0"/>
              </a:rPr>
              <a:t>Customer</a:t>
            </a:r>
            <a:r>
              <a:rPr kumimoji="0" lang="it-IT" sz="1200" b="1"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rPr>
              <a:t> Experience</a:t>
            </a:r>
          </a:p>
          <a:p>
            <a:pPr marL="742950" lvl="1" indent="-285750">
              <a:lnSpc>
                <a:spcPct val="120000"/>
              </a:lnSpc>
              <a:spcAft>
                <a:spcPts val="300"/>
              </a:spcAft>
              <a:buClr>
                <a:srgbClr val="00609C"/>
              </a:buClr>
              <a:buSzPct val="100000"/>
              <a:buFont typeface="Arial" panose="020B0604020202020204" pitchFamily="34" charset="0"/>
              <a:buChar char="•"/>
              <a:defRPr/>
            </a:pPr>
            <a:r>
              <a:rPr kumimoji="0" lang="it-IT" sz="1200" b="1"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rPr>
              <a:t>Ridurre i costi operativi</a:t>
            </a:r>
          </a:p>
          <a:p>
            <a:pPr marL="742950" lvl="1" indent="-285750">
              <a:lnSpc>
                <a:spcPct val="120000"/>
              </a:lnSpc>
              <a:spcAft>
                <a:spcPts val="300"/>
              </a:spcAft>
              <a:buClr>
                <a:srgbClr val="00609C"/>
              </a:buClr>
              <a:buSzPct val="100000"/>
              <a:buFont typeface="Arial" panose="020B0604020202020204" pitchFamily="34" charset="0"/>
              <a:buChar char="•"/>
              <a:defRPr/>
            </a:pPr>
            <a:r>
              <a:rPr lang="it-IT" sz="1200" b="1" dirty="0">
                <a:solidFill>
                  <a:schemeClr val="accent1"/>
                </a:solidFill>
                <a:latin typeface="Segoe Pro" panose="020B0502040504020203" pitchFamily="34" charset="0"/>
                <a:cs typeface="Calibri" panose="020F0502020204030204" pitchFamily="34" charset="0"/>
              </a:rPr>
              <a:t>Aumentare la produttività individuale</a:t>
            </a:r>
            <a:endParaRPr kumimoji="0" lang="it-IT" sz="1200" b="1"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endParaRPr>
          </a:p>
          <a:p>
            <a:pPr marR="0" lvl="0" algn="l" defTabSz="914400" rtl="0" eaLnBrk="1" fontAlgn="auto" latinLnBrk="0" hangingPunct="1">
              <a:lnSpc>
                <a:spcPct val="120000"/>
              </a:lnSpc>
              <a:spcBef>
                <a:spcPts val="0"/>
              </a:spcBef>
              <a:spcAft>
                <a:spcPts val="300"/>
              </a:spcAft>
              <a:buClr>
                <a:srgbClr val="00609C"/>
              </a:buClr>
              <a:buSzPct val="100000"/>
              <a:tabLst/>
              <a:defRPr/>
            </a:pPr>
            <a:endParaRPr kumimoji="0" lang="it-IT" sz="1200" i="0" u="none" strike="noStrike" kern="1200" cap="none" spc="0" normalizeH="0" baseline="0" noProof="0" dirty="0">
              <a:ln>
                <a:noFill/>
              </a:ln>
              <a:solidFill>
                <a:schemeClr val="accent1"/>
              </a:solidFill>
              <a:effectLst/>
              <a:uLnTx/>
              <a:uFillTx/>
              <a:latin typeface="Segoe Pro" panose="020B0502040504020203" pitchFamily="34" charset="0"/>
              <a:cs typeface="Calibri" panose="020F0502020204030204" pitchFamily="34" charset="0"/>
            </a:endParaRPr>
          </a:p>
        </p:txBody>
      </p:sp>
    </p:spTree>
    <p:extLst>
      <p:ext uri="{BB962C8B-B14F-4D97-AF65-F5344CB8AC3E}">
        <p14:creationId xmlns:p14="http://schemas.microsoft.com/office/powerpoint/2010/main" val="238762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CEF42D8-C128-38F5-9BB9-2AC49DBAC9AA}"/>
              </a:ext>
            </a:extLst>
          </p:cNvPr>
          <p:cNvSpPr txBox="1">
            <a:spLocks/>
          </p:cNvSpPr>
          <p:nvPr/>
        </p:nvSpPr>
        <p:spPr>
          <a:xfrm>
            <a:off x="628869" y="1617786"/>
            <a:ext cx="7460054" cy="1600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2700" b="1" i="0" kern="1200">
                <a:solidFill>
                  <a:schemeClr val="bg1"/>
                </a:solidFill>
                <a:latin typeface="Segoe Pro" panose="020B0502040504020203" pitchFamily="34" charset="0"/>
                <a:ea typeface="+mj-ea"/>
                <a:cs typeface="+mj-cs"/>
              </a:defRPr>
            </a:lvl1pPr>
          </a:lstStyle>
          <a:p>
            <a:pPr marL="342900" indent="-342900">
              <a:lnSpc>
                <a:spcPct val="150000"/>
              </a:lnSpc>
              <a:buFont typeface="+mj-lt"/>
              <a:buAutoNum type="arabicPeriod"/>
            </a:pPr>
            <a:r>
              <a:rPr lang="it-IT" sz="1800" b="0" dirty="0">
                <a:solidFill>
                  <a:schemeClr val="bg2">
                    <a:lumMod val="75000"/>
                  </a:schemeClr>
                </a:solidFill>
              </a:rPr>
              <a:t>Exit </a:t>
            </a:r>
            <a:r>
              <a:rPr lang="it-IT" sz="1800" b="0" dirty="0" err="1">
                <a:solidFill>
                  <a:schemeClr val="bg2">
                    <a:lumMod val="75000"/>
                  </a:schemeClr>
                </a:solidFill>
              </a:rPr>
              <a:t>Strategy</a:t>
            </a:r>
            <a:endParaRPr lang="it-IT" sz="1800" b="0" dirty="0">
              <a:solidFill>
                <a:schemeClr val="bg2">
                  <a:lumMod val="75000"/>
                </a:schemeClr>
              </a:solidFill>
            </a:endParaRPr>
          </a:p>
          <a:p>
            <a:pPr marL="342900" indent="-342900">
              <a:lnSpc>
                <a:spcPct val="150000"/>
              </a:lnSpc>
              <a:buFont typeface="+mj-lt"/>
              <a:buAutoNum type="arabicPeriod"/>
            </a:pPr>
            <a:r>
              <a:rPr lang="it-IT" sz="1800" b="0" dirty="0">
                <a:solidFill>
                  <a:schemeClr val="bg2">
                    <a:lumMod val="75000"/>
                  </a:schemeClr>
                </a:solidFill>
              </a:rPr>
              <a:t>AI Era</a:t>
            </a:r>
          </a:p>
          <a:p>
            <a:pPr marL="342900" indent="-342900">
              <a:lnSpc>
                <a:spcPct val="150000"/>
              </a:lnSpc>
              <a:buFont typeface="+mj-lt"/>
              <a:buAutoNum type="arabicPeriod"/>
            </a:pPr>
            <a:r>
              <a:rPr lang="it-IT" sz="1800" dirty="0"/>
              <a:t>Alcune ipotesi di futuro</a:t>
            </a:r>
          </a:p>
        </p:txBody>
      </p:sp>
    </p:spTree>
    <p:extLst>
      <p:ext uri="{BB962C8B-B14F-4D97-AF65-F5344CB8AC3E}">
        <p14:creationId xmlns:p14="http://schemas.microsoft.com/office/powerpoint/2010/main" val="318500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C0CA7-C999-5C5F-90E5-3F418D0A465D}"/>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6AC26EE4-206C-F36A-8A19-41CD19E6F08E}"/>
              </a:ext>
            </a:extLst>
          </p:cNvPr>
          <p:cNvSpPr>
            <a:spLocks noGrp="1"/>
          </p:cNvSpPr>
          <p:nvPr>
            <p:ph type="sldNum" sz="quarter" idx="12"/>
          </p:nvPr>
        </p:nvSpPr>
        <p:spPr/>
        <p:txBody>
          <a:bodyPr/>
          <a:lstStyle/>
          <a:p>
            <a:fld id="{FCAE9864-B816-844E-BA6C-007762F56560}" type="slidenum">
              <a:rPr lang="it-IT" smtClean="0"/>
              <a:t>14</a:t>
            </a:fld>
            <a:endParaRPr lang="it-IT"/>
          </a:p>
        </p:txBody>
      </p:sp>
      <p:sp>
        <p:nvSpPr>
          <p:cNvPr id="4" name="Titolo 3">
            <a:extLst>
              <a:ext uri="{FF2B5EF4-FFF2-40B4-BE49-F238E27FC236}">
                <a16:creationId xmlns:a16="http://schemas.microsoft.com/office/drawing/2014/main" id="{045045CB-3437-67C3-2A8B-269A6742B8AD}"/>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2A5CE48D-44A9-D0BE-AE04-6D5FCD271876}"/>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SCENARI POSSIBILI: L’AI NEL SETTORE ASSICURATIVO </a:t>
            </a:r>
          </a:p>
        </p:txBody>
      </p:sp>
      <p:sp>
        <p:nvSpPr>
          <p:cNvPr id="7" name="Rectangle 4" descr="Google Shape;527;p14">
            <a:extLst>
              <a:ext uri="{FF2B5EF4-FFF2-40B4-BE49-F238E27FC236}">
                <a16:creationId xmlns:a16="http://schemas.microsoft.com/office/drawing/2014/main" id="{14E661CC-D555-04BE-545C-9862CD0EA355}"/>
              </a:ext>
            </a:extLst>
          </p:cNvPr>
          <p:cNvSpPr txBox="1">
            <a:spLocks/>
          </p:cNvSpPr>
          <p:nvPr/>
        </p:nvSpPr>
        <p:spPr>
          <a:xfrm>
            <a:off x="298450" y="31750"/>
            <a:ext cx="8566150" cy="1346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1800" b="1" i="0" kern="1200">
                <a:solidFill>
                  <a:srgbClr val="00609C"/>
                </a:solidFill>
                <a:latin typeface="Segoe Pro" panose="020B0502040504020203" pitchFamily="34" charset="0"/>
                <a:ea typeface="+mj-ea"/>
                <a:cs typeface="+mj-cs"/>
              </a:defRPr>
            </a:lvl1pPr>
          </a:lstStyle>
          <a:p>
            <a:pPr defTabSz="547688"/>
            <a:r>
              <a:rPr lang="it-IT" altLang="it-IT" sz="900"/>
              <a:t> </a:t>
            </a:r>
            <a:br>
              <a:rPr lang="it-IT" altLang="it-IT" sz="900"/>
            </a:br>
            <a:br>
              <a:rPr lang="it-IT" altLang="it-IT" sz="900"/>
            </a:br>
            <a:endParaRPr lang="it-IT" altLang="it-IT" sz="900"/>
          </a:p>
        </p:txBody>
      </p:sp>
      <p:sp>
        <p:nvSpPr>
          <p:cNvPr id="45" name="Rettangolo 44">
            <a:extLst>
              <a:ext uri="{FF2B5EF4-FFF2-40B4-BE49-F238E27FC236}">
                <a16:creationId xmlns:a16="http://schemas.microsoft.com/office/drawing/2014/main" id="{887CC1EE-FA26-656B-4192-A85C9C0183B7}"/>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52" name="Elaborazione alternativa 51">
            <a:extLst>
              <a:ext uri="{FF2B5EF4-FFF2-40B4-BE49-F238E27FC236}">
                <a16:creationId xmlns:a16="http://schemas.microsoft.com/office/drawing/2014/main" id="{65086D63-CFA5-1278-16C2-B927A92D597B}"/>
              </a:ext>
            </a:extLst>
          </p:cNvPr>
          <p:cNvSpPr/>
          <p:nvPr/>
        </p:nvSpPr>
        <p:spPr>
          <a:xfrm>
            <a:off x="253273" y="2179840"/>
            <a:ext cx="122485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900" b="1" dirty="0">
                <a:solidFill>
                  <a:schemeClr val="bg1"/>
                </a:solidFill>
                <a:latin typeface="Segoe Pro" panose="020B0502040504020203"/>
              </a:rPr>
              <a:t>THE ART OF MAXIMIZING</a:t>
            </a:r>
            <a:endParaRPr lang="it-IT" sz="900" b="1" dirty="0">
              <a:solidFill>
                <a:schemeClr val="bg1"/>
              </a:solidFill>
              <a:latin typeface="Segoe Pro" panose="020B0502040504020203" pitchFamily="34" charset="0"/>
            </a:endParaRPr>
          </a:p>
        </p:txBody>
      </p:sp>
      <p:sp>
        <p:nvSpPr>
          <p:cNvPr id="53" name="Elaborazione alternativa 52">
            <a:extLst>
              <a:ext uri="{FF2B5EF4-FFF2-40B4-BE49-F238E27FC236}">
                <a16:creationId xmlns:a16="http://schemas.microsoft.com/office/drawing/2014/main" id="{A8F2E18E-8F24-1FA0-870D-0CBE2C0303E5}"/>
              </a:ext>
            </a:extLst>
          </p:cNvPr>
          <p:cNvSpPr/>
          <p:nvPr/>
        </p:nvSpPr>
        <p:spPr>
          <a:xfrm>
            <a:off x="253273" y="1378375"/>
            <a:ext cx="122485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900" b="1" dirty="0">
                <a:solidFill>
                  <a:schemeClr val="bg1"/>
                </a:solidFill>
                <a:latin typeface="Segoe Pro" panose="020B0502040504020203"/>
              </a:rPr>
              <a:t>WHERE THE WALL STOPPED US</a:t>
            </a:r>
            <a:endParaRPr lang="it-IT" sz="900" b="1" dirty="0">
              <a:solidFill>
                <a:schemeClr val="bg1"/>
              </a:solidFill>
              <a:latin typeface="Segoe Pro" panose="020B0502040504020203" pitchFamily="34" charset="0"/>
            </a:endParaRPr>
          </a:p>
        </p:txBody>
      </p:sp>
      <p:sp>
        <p:nvSpPr>
          <p:cNvPr id="54" name="Elaborazione alternativa 53">
            <a:extLst>
              <a:ext uri="{FF2B5EF4-FFF2-40B4-BE49-F238E27FC236}">
                <a16:creationId xmlns:a16="http://schemas.microsoft.com/office/drawing/2014/main" id="{2D745B09-F024-AC0C-0AFE-BA23D2CD548B}"/>
              </a:ext>
            </a:extLst>
          </p:cNvPr>
          <p:cNvSpPr/>
          <p:nvPr/>
        </p:nvSpPr>
        <p:spPr>
          <a:xfrm>
            <a:off x="253273" y="2987071"/>
            <a:ext cx="122485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Segoe Pro" panose="020B0502040504020203"/>
              </a:rPr>
              <a:t>THE ERA OF DIGITAL LUXURY</a:t>
            </a:r>
            <a:endParaRPr lang="it-IT" sz="900" b="1" dirty="0">
              <a:solidFill>
                <a:schemeClr val="bg1"/>
              </a:solidFill>
              <a:latin typeface="Segoe Pro" panose="020B0502040504020203" pitchFamily="34" charset="0"/>
            </a:endParaRPr>
          </a:p>
        </p:txBody>
      </p:sp>
      <p:sp>
        <p:nvSpPr>
          <p:cNvPr id="5" name="CasellaDiTesto 4">
            <a:extLst>
              <a:ext uri="{FF2B5EF4-FFF2-40B4-BE49-F238E27FC236}">
                <a16:creationId xmlns:a16="http://schemas.microsoft.com/office/drawing/2014/main" id="{E2725DC9-AF70-8D04-5496-B9D9AB867B03}"/>
              </a:ext>
            </a:extLst>
          </p:cNvPr>
          <p:cNvSpPr txBox="1"/>
          <p:nvPr/>
        </p:nvSpPr>
        <p:spPr>
          <a:xfrm>
            <a:off x="1753306" y="1211145"/>
            <a:ext cx="2848895" cy="738664"/>
          </a:xfrm>
          <a:prstGeom prst="rect">
            <a:avLst/>
          </a:prstGeom>
          <a:noFill/>
        </p:spPr>
        <p:txBody>
          <a:bodyPr wrap="square">
            <a:spAutoFit/>
          </a:bodyPr>
          <a:lstStyle/>
          <a:p>
            <a:pPr marL="171450" indent="-171450">
              <a:buFont typeface="Arial" panose="020B0604020202020204" pitchFamily="34" charset="0"/>
              <a:buChar char="•"/>
            </a:pPr>
            <a:r>
              <a:rPr lang="it-IT" sz="1050" dirty="0">
                <a:solidFill>
                  <a:schemeClr val="accent1"/>
                </a:solidFill>
                <a:latin typeface="Segoe Pro" panose="020B0502040504020203"/>
              </a:rPr>
              <a:t>Bassa autonomia dell’IA</a:t>
            </a:r>
          </a:p>
          <a:p>
            <a:pPr marL="171450" indent="-171450">
              <a:buFont typeface="Arial" panose="020B0604020202020204" pitchFamily="34" charset="0"/>
              <a:buChar char="•"/>
            </a:pPr>
            <a:r>
              <a:rPr lang="it-IT" sz="1050" dirty="0">
                <a:solidFill>
                  <a:schemeClr val="accent1"/>
                </a:solidFill>
                <a:latin typeface="Segoe Pro" panose="020B0502040504020203"/>
              </a:rPr>
              <a:t>Interazione frammentata e mancanza di interoperabilità</a:t>
            </a:r>
          </a:p>
          <a:p>
            <a:pPr marL="171450" indent="-171450">
              <a:buFont typeface="Arial" panose="020B0604020202020204" pitchFamily="34" charset="0"/>
              <a:buChar char="•"/>
            </a:pPr>
            <a:r>
              <a:rPr lang="it-IT" sz="1050" dirty="0">
                <a:solidFill>
                  <a:schemeClr val="accent1"/>
                </a:solidFill>
                <a:latin typeface="Segoe Pro" panose="020B0502040504020203"/>
              </a:rPr>
              <a:t>Interfacce tradizionali e a basso impatto</a:t>
            </a:r>
          </a:p>
        </p:txBody>
      </p:sp>
      <p:sp>
        <p:nvSpPr>
          <p:cNvPr id="8" name="CasellaDiTesto 7">
            <a:extLst>
              <a:ext uri="{FF2B5EF4-FFF2-40B4-BE49-F238E27FC236}">
                <a16:creationId xmlns:a16="http://schemas.microsoft.com/office/drawing/2014/main" id="{EF9A1BD1-6C17-E9D0-D870-57F38BA3D658}"/>
              </a:ext>
            </a:extLst>
          </p:cNvPr>
          <p:cNvSpPr txBox="1"/>
          <p:nvPr/>
        </p:nvSpPr>
        <p:spPr>
          <a:xfrm>
            <a:off x="4333388" y="4589540"/>
            <a:ext cx="2319026" cy="184666"/>
          </a:xfrm>
          <a:prstGeom prst="rect">
            <a:avLst/>
          </a:prstGeom>
          <a:noFill/>
        </p:spPr>
        <p:txBody>
          <a:bodyPr wrap="square">
            <a:spAutoFit/>
          </a:bodyPr>
          <a:lstStyle/>
          <a:p>
            <a:r>
              <a:rPr lang="it-IT" sz="600" dirty="0">
                <a:solidFill>
                  <a:schemeClr val="accent1"/>
                </a:solidFill>
                <a:latin typeface="Segoe Pro" panose="020B0502040504020203"/>
              </a:rPr>
              <a:t>1</a:t>
            </a:r>
          </a:p>
        </p:txBody>
      </p:sp>
      <p:sp>
        <p:nvSpPr>
          <p:cNvPr id="11" name="Parentesi graffa aperta 10">
            <a:extLst>
              <a:ext uri="{FF2B5EF4-FFF2-40B4-BE49-F238E27FC236}">
                <a16:creationId xmlns:a16="http://schemas.microsoft.com/office/drawing/2014/main" id="{083A6102-EF17-B523-4EA5-0B095E371DE1}"/>
              </a:ext>
            </a:extLst>
          </p:cNvPr>
          <p:cNvSpPr/>
          <p:nvPr/>
        </p:nvSpPr>
        <p:spPr>
          <a:xfrm>
            <a:off x="1589532" y="1278359"/>
            <a:ext cx="138301" cy="5897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CasellaDiTesto 11">
            <a:extLst>
              <a:ext uri="{FF2B5EF4-FFF2-40B4-BE49-F238E27FC236}">
                <a16:creationId xmlns:a16="http://schemas.microsoft.com/office/drawing/2014/main" id="{D8BF17C4-40D3-3EB9-081B-A652E1D95B9D}"/>
              </a:ext>
            </a:extLst>
          </p:cNvPr>
          <p:cNvSpPr txBox="1"/>
          <p:nvPr/>
        </p:nvSpPr>
        <p:spPr>
          <a:xfrm>
            <a:off x="4389658" y="4609282"/>
            <a:ext cx="4700673" cy="200055"/>
          </a:xfrm>
          <a:prstGeom prst="rect">
            <a:avLst/>
          </a:prstGeom>
          <a:noFill/>
        </p:spPr>
        <p:txBody>
          <a:bodyPr wrap="square">
            <a:spAutoFit/>
          </a:bodyPr>
          <a:lstStyle/>
          <a:p>
            <a:r>
              <a:rPr lang="it-IT" sz="700" i="1" dirty="0">
                <a:solidFill>
                  <a:schemeClr val="accent1"/>
                </a:solidFill>
                <a:latin typeface="Segoe Pro" panose="020B0502040504020203"/>
              </a:rPr>
              <a:t>The future of interaction - t</a:t>
            </a:r>
            <a:r>
              <a:rPr lang="en-US" sz="700" i="1" dirty="0">
                <a:solidFill>
                  <a:schemeClr val="accent1"/>
                </a:solidFill>
                <a:latin typeface="Segoe Pro" panose="020B0502040504020203"/>
              </a:rPr>
              <a:t>he role of interaction in a world configured by virtual assistants</a:t>
            </a:r>
            <a:r>
              <a:rPr lang="it-IT" sz="700" dirty="0">
                <a:solidFill>
                  <a:schemeClr val="accent1"/>
                </a:solidFill>
                <a:latin typeface="Segoe Pro" panose="020B0502040504020203"/>
              </a:rPr>
              <a:t>, 2025, MAPFRE</a:t>
            </a:r>
          </a:p>
        </p:txBody>
      </p:sp>
      <p:sp>
        <p:nvSpPr>
          <p:cNvPr id="16" name="Elaborazione alternativa 15">
            <a:extLst>
              <a:ext uri="{FF2B5EF4-FFF2-40B4-BE49-F238E27FC236}">
                <a16:creationId xmlns:a16="http://schemas.microsoft.com/office/drawing/2014/main" id="{857E7557-1EB4-D89A-11F0-877446406B11}"/>
              </a:ext>
            </a:extLst>
          </p:cNvPr>
          <p:cNvSpPr/>
          <p:nvPr/>
        </p:nvSpPr>
        <p:spPr>
          <a:xfrm>
            <a:off x="253273" y="3794302"/>
            <a:ext cx="122485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Segoe Pro" panose="020B0502040504020203"/>
              </a:rPr>
              <a:t>TOWARD UXTOPIA</a:t>
            </a:r>
            <a:endParaRPr lang="it-IT" sz="900" b="1" dirty="0">
              <a:solidFill>
                <a:schemeClr val="bg1"/>
              </a:solidFill>
              <a:latin typeface="Segoe Pro" panose="020B0502040504020203" pitchFamily="34" charset="0"/>
            </a:endParaRPr>
          </a:p>
        </p:txBody>
      </p:sp>
      <p:sp>
        <p:nvSpPr>
          <p:cNvPr id="15" name="Parentesi graffa aperta 14">
            <a:extLst>
              <a:ext uri="{FF2B5EF4-FFF2-40B4-BE49-F238E27FC236}">
                <a16:creationId xmlns:a16="http://schemas.microsoft.com/office/drawing/2014/main" id="{023A3DDC-761D-9C72-87B8-F98B51FBC605}"/>
              </a:ext>
            </a:extLst>
          </p:cNvPr>
          <p:cNvSpPr/>
          <p:nvPr/>
        </p:nvSpPr>
        <p:spPr>
          <a:xfrm>
            <a:off x="1589532" y="2087767"/>
            <a:ext cx="138301" cy="5897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CasellaDiTesto 16">
            <a:extLst>
              <a:ext uri="{FF2B5EF4-FFF2-40B4-BE49-F238E27FC236}">
                <a16:creationId xmlns:a16="http://schemas.microsoft.com/office/drawing/2014/main" id="{A2FDDFB1-BD0B-2242-8752-20D0A4554688}"/>
              </a:ext>
            </a:extLst>
          </p:cNvPr>
          <p:cNvSpPr txBox="1"/>
          <p:nvPr/>
        </p:nvSpPr>
        <p:spPr>
          <a:xfrm>
            <a:off x="1752263" y="2046780"/>
            <a:ext cx="2848895" cy="738664"/>
          </a:xfrm>
          <a:prstGeom prst="rect">
            <a:avLst/>
          </a:prstGeom>
          <a:noFill/>
        </p:spPr>
        <p:txBody>
          <a:bodyPr wrap="square">
            <a:spAutoFit/>
          </a:bodyPr>
          <a:lstStyle/>
          <a:p>
            <a:pPr marL="171450" indent="-171450">
              <a:buFont typeface="Arial" panose="020B0604020202020204" pitchFamily="34" charset="0"/>
              <a:buChar char="•"/>
            </a:pPr>
            <a:r>
              <a:rPr lang="it-IT" sz="1050" dirty="0">
                <a:solidFill>
                  <a:schemeClr val="accent1"/>
                </a:solidFill>
                <a:latin typeface="Segoe Pro" panose="020B0502040504020203"/>
              </a:rPr>
              <a:t>AI funzionale e adozione di massa</a:t>
            </a:r>
          </a:p>
          <a:p>
            <a:pPr marL="171450" indent="-171450">
              <a:buFont typeface="Arial" panose="020B0604020202020204" pitchFamily="34" charset="0"/>
              <a:buChar char="•"/>
            </a:pPr>
            <a:r>
              <a:rPr lang="it-IT" sz="1050" dirty="0">
                <a:solidFill>
                  <a:schemeClr val="accent1"/>
                </a:solidFill>
                <a:latin typeface="Segoe Pro" panose="020B0502040504020203"/>
              </a:rPr>
              <a:t>Maggiore interoperabilità all'interno di ecosistemi chiusi</a:t>
            </a:r>
          </a:p>
          <a:p>
            <a:pPr marL="171450" indent="-171450">
              <a:buFont typeface="Arial" panose="020B0604020202020204" pitchFamily="34" charset="0"/>
              <a:buChar char="•"/>
            </a:pPr>
            <a:r>
              <a:rPr lang="it-IT" sz="1050" dirty="0">
                <a:solidFill>
                  <a:schemeClr val="accent1"/>
                </a:solidFill>
                <a:latin typeface="Segoe Pro" panose="020B0502040504020203"/>
              </a:rPr>
              <a:t>Aumento dei dispositivi intelligenti</a:t>
            </a:r>
          </a:p>
        </p:txBody>
      </p:sp>
      <p:sp>
        <p:nvSpPr>
          <p:cNvPr id="18" name="Parentesi graffa aperta 17">
            <a:extLst>
              <a:ext uri="{FF2B5EF4-FFF2-40B4-BE49-F238E27FC236}">
                <a16:creationId xmlns:a16="http://schemas.microsoft.com/office/drawing/2014/main" id="{D9FD80FE-F18B-B4E8-35B5-FCD8197F0143}"/>
              </a:ext>
            </a:extLst>
          </p:cNvPr>
          <p:cNvSpPr/>
          <p:nvPr/>
        </p:nvSpPr>
        <p:spPr>
          <a:xfrm>
            <a:off x="1589531" y="2894998"/>
            <a:ext cx="138301" cy="5897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Parentesi graffa aperta 18">
            <a:extLst>
              <a:ext uri="{FF2B5EF4-FFF2-40B4-BE49-F238E27FC236}">
                <a16:creationId xmlns:a16="http://schemas.microsoft.com/office/drawing/2014/main" id="{CDD14505-35E5-AED9-BC4D-961072431D0D}"/>
              </a:ext>
            </a:extLst>
          </p:cNvPr>
          <p:cNvSpPr/>
          <p:nvPr/>
        </p:nvSpPr>
        <p:spPr>
          <a:xfrm>
            <a:off x="1589530" y="3702229"/>
            <a:ext cx="138301" cy="5897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CasellaDiTesto 19">
            <a:extLst>
              <a:ext uri="{FF2B5EF4-FFF2-40B4-BE49-F238E27FC236}">
                <a16:creationId xmlns:a16="http://schemas.microsoft.com/office/drawing/2014/main" id="{BFE5C388-2252-BFAD-4D1D-91BDF7FF18B9}"/>
              </a:ext>
            </a:extLst>
          </p:cNvPr>
          <p:cNvSpPr txBox="1"/>
          <p:nvPr/>
        </p:nvSpPr>
        <p:spPr>
          <a:xfrm>
            <a:off x="1760088" y="2894998"/>
            <a:ext cx="2848895" cy="738664"/>
          </a:xfrm>
          <a:prstGeom prst="rect">
            <a:avLst/>
          </a:prstGeom>
          <a:noFill/>
        </p:spPr>
        <p:txBody>
          <a:bodyPr wrap="square">
            <a:spAutoFit/>
          </a:bodyPr>
          <a:lstStyle/>
          <a:p>
            <a:pPr marL="171450" indent="-171450">
              <a:buFont typeface="Arial" panose="020B0604020202020204" pitchFamily="34" charset="0"/>
              <a:buChar char="•"/>
            </a:pPr>
            <a:r>
              <a:rPr lang="it-IT" sz="1050" dirty="0">
                <a:solidFill>
                  <a:schemeClr val="accent1"/>
                </a:solidFill>
                <a:latin typeface="Segoe Pro" panose="020B0502040504020203"/>
              </a:rPr>
              <a:t>Disuguaglianza nell'accesso all’IA</a:t>
            </a:r>
          </a:p>
          <a:p>
            <a:pPr marL="171450" indent="-171450">
              <a:buFont typeface="Arial" panose="020B0604020202020204" pitchFamily="34" charset="0"/>
              <a:buChar char="•"/>
            </a:pPr>
            <a:r>
              <a:rPr lang="it-IT" sz="1050" dirty="0">
                <a:solidFill>
                  <a:schemeClr val="accent1"/>
                </a:solidFill>
                <a:latin typeface="Segoe Pro" panose="020B0502040504020203"/>
              </a:rPr>
              <a:t>Frammentazione e limitata interoperabilità</a:t>
            </a:r>
          </a:p>
          <a:p>
            <a:pPr marL="171450" indent="-171450">
              <a:buFont typeface="Arial" panose="020B0604020202020204" pitchFamily="34" charset="0"/>
              <a:buChar char="•"/>
            </a:pPr>
            <a:r>
              <a:rPr lang="it-IT" sz="1050" dirty="0">
                <a:solidFill>
                  <a:schemeClr val="accent1"/>
                </a:solidFill>
                <a:latin typeface="Segoe Pro" panose="020B0502040504020203"/>
              </a:rPr>
              <a:t>Evoluzione limitata a causa di restrizioni normative</a:t>
            </a:r>
          </a:p>
        </p:txBody>
      </p:sp>
      <p:sp>
        <p:nvSpPr>
          <p:cNvPr id="22" name="CasellaDiTesto 21">
            <a:extLst>
              <a:ext uri="{FF2B5EF4-FFF2-40B4-BE49-F238E27FC236}">
                <a16:creationId xmlns:a16="http://schemas.microsoft.com/office/drawing/2014/main" id="{CD268039-3E4B-9C83-B6F2-8CF3FD3B19E9}"/>
              </a:ext>
            </a:extLst>
          </p:cNvPr>
          <p:cNvSpPr txBox="1"/>
          <p:nvPr/>
        </p:nvSpPr>
        <p:spPr>
          <a:xfrm>
            <a:off x="1745723" y="3708602"/>
            <a:ext cx="2848895" cy="738664"/>
          </a:xfrm>
          <a:prstGeom prst="rect">
            <a:avLst/>
          </a:prstGeom>
          <a:noFill/>
        </p:spPr>
        <p:txBody>
          <a:bodyPr wrap="square">
            <a:spAutoFit/>
          </a:bodyPr>
          <a:lstStyle/>
          <a:p>
            <a:pPr marL="171450" indent="-171450">
              <a:buFont typeface="Arial" panose="020B0604020202020204" pitchFamily="34" charset="0"/>
              <a:buChar char="•"/>
            </a:pPr>
            <a:r>
              <a:rPr lang="it-IT" sz="1050" dirty="0">
                <a:solidFill>
                  <a:schemeClr val="accent1"/>
                </a:solidFill>
                <a:latin typeface="Segoe Pro" panose="020B0502040504020203"/>
              </a:rPr>
              <a:t>Intelligenza artificiale autonoma e ubiqua</a:t>
            </a:r>
          </a:p>
          <a:p>
            <a:pPr marL="171450" indent="-171450">
              <a:buFont typeface="Arial" panose="020B0604020202020204" pitchFamily="34" charset="0"/>
              <a:buChar char="•"/>
            </a:pPr>
            <a:r>
              <a:rPr lang="it-IT" sz="1050" dirty="0">
                <a:solidFill>
                  <a:schemeClr val="accent1"/>
                </a:solidFill>
                <a:latin typeface="Segoe Pro" panose="020B0502040504020203"/>
              </a:rPr>
              <a:t>Interoperabilità totale e fluida</a:t>
            </a:r>
          </a:p>
          <a:p>
            <a:pPr marL="171450" indent="-171450">
              <a:buFont typeface="Arial" panose="020B0604020202020204" pitchFamily="34" charset="0"/>
              <a:buChar char="•"/>
            </a:pPr>
            <a:r>
              <a:rPr lang="it-IT" sz="1050" dirty="0">
                <a:solidFill>
                  <a:schemeClr val="accent1"/>
                </a:solidFill>
                <a:latin typeface="Segoe Pro" panose="020B0502040504020203"/>
              </a:rPr>
              <a:t>Cambiamento nelle dinamiche dell'interazione umana</a:t>
            </a:r>
          </a:p>
        </p:txBody>
      </p:sp>
      <p:sp>
        <p:nvSpPr>
          <p:cNvPr id="34" name="Freccia a destra 33">
            <a:extLst>
              <a:ext uri="{FF2B5EF4-FFF2-40B4-BE49-F238E27FC236}">
                <a16:creationId xmlns:a16="http://schemas.microsoft.com/office/drawing/2014/main" id="{00FEC40D-E45B-4C63-6F86-5B56CE770995}"/>
              </a:ext>
            </a:extLst>
          </p:cNvPr>
          <p:cNvSpPr/>
          <p:nvPr/>
        </p:nvSpPr>
        <p:spPr>
          <a:xfrm>
            <a:off x="4700438" y="2284445"/>
            <a:ext cx="340709" cy="11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Freccia a destra 34">
            <a:extLst>
              <a:ext uri="{FF2B5EF4-FFF2-40B4-BE49-F238E27FC236}">
                <a16:creationId xmlns:a16="http://schemas.microsoft.com/office/drawing/2014/main" id="{8EAF5AC1-6629-41FC-6958-8A04B6471D4A}"/>
              </a:ext>
            </a:extLst>
          </p:cNvPr>
          <p:cNvSpPr/>
          <p:nvPr/>
        </p:nvSpPr>
        <p:spPr>
          <a:xfrm>
            <a:off x="4700438" y="3129112"/>
            <a:ext cx="340709" cy="11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reccia a destra 35">
            <a:extLst>
              <a:ext uri="{FF2B5EF4-FFF2-40B4-BE49-F238E27FC236}">
                <a16:creationId xmlns:a16="http://schemas.microsoft.com/office/drawing/2014/main" id="{6A6BF363-B764-E541-EA08-3C1BFA16CE68}"/>
              </a:ext>
            </a:extLst>
          </p:cNvPr>
          <p:cNvSpPr/>
          <p:nvPr/>
        </p:nvSpPr>
        <p:spPr>
          <a:xfrm>
            <a:off x="4700438" y="3997091"/>
            <a:ext cx="340709" cy="11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924B4492-AE1A-94B4-0B40-D275D807DAF9}"/>
              </a:ext>
            </a:extLst>
          </p:cNvPr>
          <p:cNvSpPr txBox="1"/>
          <p:nvPr/>
        </p:nvSpPr>
        <p:spPr>
          <a:xfrm>
            <a:off x="5111909" y="1974909"/>
            <a:ext cx="2621231" cy="784830"/>
          </a:xfrm>
          <a:prstGeom prst="rect">
            <a:avLst/>
          </a:prstGeom>
          <a:noFill/>
        </p:spPr>
        <p:txBody>
          <a:bodyPr wrap="square">
            <a:spAutoFit/>
          </a:bodyPr>
          <a:lstStyle/>
          <a:p>
            <a:r>
              <a:rPr lang="it-IT" sz="900" dirty="0">
                <a:solidFill>
                  <a:schemeClr val="accent1"/>
                </a:solidFill>
                <a:latin typeface="Segoe Pro" panose="020B0502040504020203" pitchFamily="34" charset="0"/>
              </a:rPr>
              <a:t>In questo mercato le compagnie leader nell’applicazione dell’AI saranno quelle che avranno </a:t>
            </a:r>
            <a:r>
              <a:rPr lang="it-IT" sz="900" b="1" dirty="0">
                <a:solidFill>
                  <a:schemeClr val="accent1"/>
                </a:solidFill>
                <a:latin typeface="Segoe Pro" panose="020B0502040504020203" pitchFamily="34" charset="0"/>
              </a:rPr>
              <a:t>integrazioni con ecosistemi esistenti come marketplace, social network e assistenti virtuali</a:t>
            </a:r>
            <a:r>
              <a:rPr lang="it-IT" sz="900" dirty="0">
                <a:solidFill>
                  <a:schemeClr val="accent1"/>
                </a:solidFill>
                <a:latin typeface="Segoe Pro" panose="020B0502040504020203" pitchFamily="34" charset="0"/>
              </a:rPr>
              <a:t>.</a:t>
            </a:r>
          </a:p>
        </p:txBody>
      </p:sp>
      <p:sp>
        <p:nvSpPr>
          <p:cNvPr id="38" name="CasellaDiTesto 37">
            <a:extLst>
              <a:ext uri="{FF2B5EF4-FFF2-40B4-BE49-F238E27FC236}">
                <a16:creationId xmlns:a16="http://schemas.microsoft.com/office/drawing/2014/main" id="{7E9FD355-8566-57A2-28C6-2DC8E9E35FC0}"/>
              </a:ext>
            </a:extLst>
          </p:cNvPr>
          <p:cNvSpPr txBox="1"/>
          <p:nvPr/>
        </p:nvSpPr>
        <p:spPr>
          <a:xfrm>
            <a:off x="5095393" y="2797220"/>
            <a:ext cx="2411564" cy="784830"/>
          </a:xfrm>
          <a:prstGeom prst="rect">
            <a:avLst/>
          </a:prstGeom>
          <a:noFill/>
        </p:spPr>
        <p:txBody>
          <a:bodyPr wrap="square">
            <a:spAutoFit/>
          </a:bodyPr>
          <a:lstStyle/>
          <a:p>
            <a:r>
              <a:rPr lang="it-IT" sz="900" dirty="0">
                <a:solidFill>
                  <a:schemeClr val="accent1"/>
                </a:solidFill>
                <a:latin typeface="Segoe Pro" panose="020B0502040504020203" pitchFamily="34" charset="0"/>
              </a:rPr>
              <a:t>In questo scenario le compagnie leader del mercato saranno quelle che avranno </a:t>
            </a:r>
            <a:r>
              <a:rPr lang="it-IT" sz="900" b="1" dirty="0">
                <a:solidFill>
                  <a:schemeClr val="accent1"/>
                </a:solidFill>
                <a:latin typeface="Segoe Pro" panose="020B0502040504020203" pitchFamily="34" charset="0"/>
              </a:rPr>
              <a:t>sviluppato i propri ecosistemi assicurandosi l’accesso esclusivo ai dati premium dei clienti</a:t>
            </a:r>
            <a:r>
              <a:rPr lang="it-IT" sz="900" dirty="0">
                <a:solidFill>
                  <a:schemeClr val="accent1"/>
                </a:solidFill>
                <a:latin typeface="Segoe Pro" panose="020B0502040504020203" pitchFamily="34" charset="0"/>
              </a:rPr>
              <a:t>.</a:t>
            </a:r>
          </a:p>
        </p:txBody>
      </p:sp>
      <p:sp>
        <p:nvSpPr>
          <p:cNvPr id="46" name="CasellaDiTesto 45">
            <a:extLst>
              <a:ext uri="{FF2B5EF4-FFF2-40B4-BE49-F238E27FC236}">
                <a16:creationId xmlns:a16="http://schemas.microsoft.com/office/drawing/2014/main" id="{BAB0B267-586C-768D-DB0D-383A4642CD77}"/>
              </a:ext>
            </a:extLst>
          </p:cNvPr>
          <p:cNvSpPr txBox="1"/>
          <p:nvPr/>
        </p:nvSpPr>
        <p:spPr>
          <a:xfrm>
            <a:off x="5111909" y="3730662"/>
            <a:ext cx="2411564" cy="646331"/>
          </a:xfrm>
          <a:prstGeom prst="rect">
            <a:avLst/>
          </a:prstGeom>
          <a:noFill/>
        </p:spPr>
        <p:txBody>
          <a:bodyPr wrap="square">
            <a:spAutoFit/>
          </a:bodyPr>
          <a:lstStyle/>
          <a:p>
            <a:r>
              <a:rPr lang="it-IT" sz="900" dirty="0">
                <a:solidFill>
                  <a:schemeClr val="accent1"/>
                </a:solidFill>
                <a:latin typeface="Segoe Pro" panose="020B0502040504020203" pitchFamily="34" charset="0"/>
              </a:rPr>
              <a:t>In questo scenario le compagnie leader del mercato saranno quelle che saranno state </a:t>
            </a:r>
            <a:r>
              <a:rPr lang="it-IT" sz="900" b="1" dirty="0">
                <a:solidFill>
                  <a:schemeClr val="accent1"/>
                </a:solidFill>
                <a:latin typeface="Segoe Pro" panose="020B0502040504020203" pitchFamily="34" charset="0"/>
              </a:rPr>
              <a:t>capaci di reinventarsi ed adattarsi ad un’era digitale del tutto nuova</a:t>
            </a:r>
            <a:r>
              <a:rPr lang="it-IT" sz="900" dirty="0">
                <a:solidFill>
                  <a:schemeClr val="accent1"/>
                </a:solidFill>
                <a:latin typeface="Segoe Pro" panose="020B0502040504020203" pitchFamily="34" charset="0"/>
              </a:rPr>
              <a:t>.</a:t>
            </a:r>
          </a:p>
        </p:txBody>
      </p:sp>
      <p:sp>
        <p:nvSpPr>
          <p:cNvPr id="47" name="CasellaDiTesto 46">
            <a:extLst>
              <a:ext uri="{FF2B5EF4-FFF2-40B4-BE49-F238E27FC236}">
                <a16:creationId xmlns:a16="http://schemas.microsoft.com/office/drawing/2014/main" id="{15302929-3868-0B09-C71E-7B082CE615FA}"/>
              </a:ext>
            </a:extLst>
          </p:cNvPr>
          <p:cNvSpPr txBox="1"/>
          <p:nvPr/>
        </p:nvSpPr>
        <p:spPr>
          <a:xfrm>
            <a:off x="6419444" y="292191"/>
            <a:ext cx="2319026" cy="184666"/>
          </a:xfrm>
          <a:prstGeom prst="rect">
            <a:avLst/>
          </a:prstGeom>
          <a:noFill/>
        </p:spPr>
        <p:txBody>
          <a:bodyPr wrap="square">
            <a:spAutoFit/>
          </a:bodyPr>
          <a:lstStyle/>
          <a:p>
            <a:r>
              <a:rPr lang="it-IT" sz="600" b="1" dirty="0">
                <a:solidFill>
                  <a:schemeClr val="bg1"/>
                </a:solidFill>
                <a:latin typeface="Segoe Pro" panose="020B0502040504020203"/>
              </a:rPr>
              <a:t>1</a:t>
            </a:r>
          </a:p>
        </p:txBody>
      </p:sp>
      <p:sp>
        <p:nvSpPr>
          <p:cNvPr id="39" name="Freccia a destra 33">
            <a:extLst>
              <a:ext uri="{FF2B5EF4-FFF2-40B4-BE49-F238E27FC236}">
                <a16:creationId xmlns:a16="http://schemas.microsoft.com/office/drawing/2014/main" id="{44A2F73C-D45C-9245-96E7-BC88CF98CBCC}"/>
              </a:ext>
            </a:extLst>
          </p:cNvPr>
          <p:cNvSpPr/>
          <p:nvPr/>
        </p:nvSpPr>
        <p:spPr>
          <a:xfrm>
            <a:off x="4705991" y="1467003"/>
            <a:ext cx="340709" cy="11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A8BE0CE7-ED93-5748-977C-3437E2109B1C}"/>
              </a:ext>
            </a:extLst>
          </p:cNvPr>
          <p:cNvSpPr txBox="1"/>
          <p:nvPr/>
        </p:nvSpPr>
        <p:spPr>
          <a:xfrm>
            <a:off x="5111909" y="1375511"/>
            <a:ext cx="2411564" cy="230832"/>
          </a:xfrm>
          <a:prstGeom prst="rect">
            <a:avLst/>
          </a:prstGeom>
          <a:noFill/>
        </p:spPr>
        <p:txBody>
          <a:bodyPr wrap="square">
            <a:spAutoFit/>
          </a:bodyPr>
          <a:lstStyle/>
          <a:p>
            <a:r>
              <a:rPr lang="it-IT" sz="900" dirty="0">
                <a:solidFill>
                  <a:schemeClr val="accent1"/>
                </a:solidFill>
                <a:latin typeface="Segoe Pro" panose="020B0502040504020203" pitchFamily="34" charset="0"/>
              </a:rPr>
              <a:t>Assenza di impatti significativi e strutturati</a:t>
            </a:r>
            <a:endParaRPr lang="it-IT" sz="900" dirty="0">
              <a:solidFill>
                <a:schemeClr val="accent1"/>
              </a:solidFill>
              <a:highlight>
                <a:srgbClr val="FFFF00"/>
              </a:highlight>
              <a:latin typeface="Segoe Pro" panose="020B0502040504020203" pitchFamily="34" charset="0"/>
            </a:endParaRPr>
          </a:p>
        </p:txBody>
      </p:sp>
      <p:sp>
        <p:nvSpPr>
          <p:cNvPr id="41" name="Elaborazione alternativa 40">
            <a:extLst>
              <a:ext uri="{FF2B5EF4-FFF2-40B4-BE49-F238E27FC236}">
                <a16:creationId xmlns:a16="http://schemas.microsoft.com/office/drawing/2014/main" id="{2198BF28-EBC1-1E4D-A82F-AC7E4A52A094}"/>
              </a:ext>
            </a:extLst>
          </p:cNvPr>
          <p:cNvSpPr/>
          <p:nvPr/>
        </p:nvSpPr>
        <p:spPr>
          <a:xfrm>
            <a:off x="7717404" y="1268788"/>
            <a:ext cx="1224859" cy="405581"/>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900" b="1" dirty="0">
              <a:solidFill>
                <a:schemeClr val="accent1"/>
              </a:solidFill>
              <a:latin typeface="Segoe Pro" panose="020B0502040504020203"/>
            </a:endParaRPr>
          </a:p>
          <a:p>
            <a:pPr algn="ctr"/>
            <a:r>
              <a:rPr lang="it-IT" sz="900" b="1" dirty="0">
                <a:solidFill>
                  <a:schemeClr val="accent1"/>
                </a:solidFill>
                <a:latin typeface="Segoe Pro" panose="020B0502040504020203"/>
              </a:rPr>
              <a:t>TOP-DOWN e BOTTOM-UP - irrilevante</a:t>
            </a:r>
            <a:br>
              <a:rPr lang="it-IT" sz="900" b="1" dirty="0">
                <a:solidFill>
                  <a:schemeClr val="accent1"/>
                </a:solidFill>
                <a:latin typeface="Segoe Pro" panose="020B0502040504020203"/>
              </a:rPr>
            </a:br>
            <a:endParaRPr lang="it-IT" sz="900" b="1" dirty="0">
              <a:solidFill>
                <a:schemeClr val="accent1"/>
              </a:solidFill>
              <a:latin typeface="Segoe Pro" panose="020B0502040504020203" pitchFamily="34" charset="0"/>
            </a:endParaRPr>
          </a:p>
        </p:txBody>
      </p:sp>
      <p:sp>
        <p:nvSpPr>
          <p:cNvPr id="42" name="Elaborazione alternativa 41">
            <a:extLst>
              <a:ext uri="{FF2B5EF4-FFF2-40B4-BE49-F238E27FC236}">
                <a16:creationId xmlns:a16="http://schemas.microsoft.com/office/drawing/2014/main" id="{CA1FCF36-6CC7-714C-8589-629B4DA9541F}"/>
              </a:ext>
            </a:extLst>
          </p:cNvPr>
          <p:cNvSpPr/>
          <p:nvPr/>
        </p:nvSpPr>
        <p:spPr>
          <a:xfrm>
            <a:off x="7717403" y="2117528"/>
            <a:ext cx="1224859" cy="405581"/>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900" b="1" dirty="0">
                <a:solidFill>
                  <a:schemeClr val="accent1"/>
                </a:solidFill>
                <a:latin typeface="Segoe Pro" panose="020B0502040504020203"/>
              </a:rPr>
              <a:t>BOTTOM-UP</a:t>
            </a:r>
          </a:p>
        </p:txBody>
      </p:sp>
      <p:sp>
        <p:nvSpPr>
          <p:cNvPr id="44" name="Elaborazione alternativa 43">
            <a:extLst>
              <a:ext uri="{FF2B5EF4-FFF2-40B4-BE49-F238E27FC236}">
                <a16:creationId xmlns:a16="http://schemas.microsoft.com/office/drawing/2014/main" id="{0CFFDC42-E22B-074B-8FB7-6C66F0764CAA}"/>
              </a:ext>
            </a:extLst>
          </p:cNvPr>
          <p:cNvSpPr/>
          <p:nvPr/>
        </p:nvSpPr>
        <p:spPr>
          <a:xfrm>
            <a:off x="7725314" y="2987071"/>
            <a:ext cx="1224859" cy="405581"/>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900" b="1" dirty="0">
              <a:solidFill>
                <a:schemeClr val="accent1"/>
              </a:solidFill>
              <a:latin typeface="Segoe Pro" panose="020B0502040504020203"/>
            </a:endParaRPr>
          </a:p>
          <a:p>
            <a:pPr algn="ctr"/>
            <a:r>
              <a:rPr lang="it-IT" sz="900" b="1" dirty="0">
                <a:solidFill>
                  <a:schemeClr val="accent1"/>
                </a:solidFill>
                <a:latin typeface="Segoe Pro" panose="020B0502040504020203"/>
              </a:rPr>
              <a:t>TOP-DOWN e  BOTTOM-UP insieme</a:t>
            </a:r>
            <a:br>
              <a:rPr lang="it-IT" sz="900" b="1" dirty="0">
                <a:solidFill>
                  <a:schemeClr val="accent1"/>
                </a:solidFill>
                <a:latin typeface="Segoe Pro" panose="020B0502040504020203"/>
              </a:rPr>
            </a:br>
            <a:endParaRPr lang="it-IT" sz="900" b="1" dirty="0">
              <a:solidFill>
                <a:schemeClr val="accent1"/>
              </a:solidFill>
              <a:latin typeface="Segoe Pro" panose="020B0502040504020203" pitchFamily="34" charset="0"/>
            </a:endParaRPr>
          </a:p>
        </p:txBody>
      </p:sp>
      <p:sp>
        <p:nvSpPr>
          <p:cNvPr id="48" name="Elaborazione alternativa 47">
            <a:extLst>
              <a:ext uri="{FF2B5EF4-FFF2-40B4-BE49-F238E27FC236}">
                <a16:creationId xmlns:a16="http://schemas.microsoft.com/office/drawing/2014/main" id="{E8A7D7CE-85E1-E84D-9977-CA4ED241E5C7}"/>
              </a:ext>
            </a:extLst>
          </p:cNvPr>
          <p:cNvSpPr/>
          <p:nvPr/>
        </p:nvSpPr>
        <p:spPr>
          <a:xfrm>
            <a:off x="7717402" y="3793215"/>
            <a:ext cx="1224859" cy="405581"/>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900" b="1" dirty="0">
                <a:solidFill>
                  <a:schemeClr val="accent1"/>
                </a:solidFill>
                <a:latin typeface="Segoe Pro" panose="020B0502040504020203"/>
              </a:rPr>
              <a:t>TOP-DOWN</a:t>
            </a:r>
          </a:p>
        </p:txBody>
      </p:sp>
      <p:sp>
        <p:nvSpPr>
          <p:cNvPr id="49" name="CasellaDiTesto 48">
            <a:extLst>
              <a:ext uri="{FF2B5EF4-FFF2-40B4-BE49-F238E27FC236}">
                <a16:creationId xmlns:a16="http://schemas.microsoft.com/office/drawing/2014/main" id="{FDEE46AC-4801-4B44-A0E4-2C88FEA90AD2}"/>
              </a:ext>
            </a:extLst>
          </p:cNvPr>
          <p:cNvSpPr txBox="1"/>
          <p:nvPr/>
        </p:nvSpPr>
        <p:spPr>
          <a:xfrm>
            <a:off x="7725314" y="815666"/>
            <a:ext cx="1224859" cy="261610"/>
          </a:xfrm>
          <a:prstGeom prst="rect">
            <a:avLst/>
          </a:prstGeom>
          <a:solidFill>
            <a:schemeClr val="accent1"/>
          </a:solidFill>
        </p:spPr>
        <p:txBody>
          <a:bodyPr wrap="square">
            <a:spAutoFit/>
          </a:bodyPr>
          <a:lstStyle/>
          <a:p>
            <a:pPr algn="ctr"/>
            <a:r>
              <a:rPr lang="it-IT" sz="1050" b="1" dirty="0">
                <a:solidFill>
                  <a:schemeClr val="bg1"/>
                </a:solidFill>
                <a:latin typeface="Segoe Pro" panose="020B0502040504020203"/>
              </a:rPr>
              <a:t>Approccio</a:t>
            </a:r>
          </a:p>
        </p:txBody>
      </p:sp>
    </p:spTree>
    <p:extLst>
      <p:ext uri="{BB962C8B-B14F-4D97-AF65-F5344CB8AC3E}">
        <p14:creationId xmlns:p14="http://schemas.microsoft.com/office/powerpoint/2010/main" val="27259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BF18-9524-F796-EAA7-5707C1D07997}"/>
            </a:ext>
          </a:extLst>
        </p:cNvPr>
        <p:cNvGrpSpPr/>
        <p:nvPr/>
      </p:nvGrpSpPr>
      <p:grpSpPr>
        <a:xfrm>
          <a:off x="0" y="0"/>
          <a:ext cx="0" cy="0"/>
          <a:chOff x="0" y="0"/>
          <a:chExt cx="0" cy="0"/>
        </a:xfrm>
      </p:grpSpPr>
      <p:sp>
        <p:nvSpPr>
          <p:cNvPr id="51" name="Elaborazione alternativa 50">
            <a:extLst>
              <a:ext uri="{FF2B5EF4-FFF2-40B4-BE49-F238E27FC236}">
                <a16:creationId xmlns:a16="http://schemas.microsoft.com/office/drawing/2014/main" id="{AFFEF0F4-42CA-C820-550F-2E63452E01C2}"/>
              </a:ext>
            </a:extLst>
          </p:cNvPr>
          <p:cNvSpPr/>
          <p:nvPr/>
        </p:nvSpPr>
        <p:spPr>
          <a:xfrm>
            <a:off x="931155" y="3632350"/>
            <a:ext cx="4750578" cy="483679"/>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a:solidFill>
                  <a:schemeClr val="accent1"/>
                </a:solidFill>
                <a:latin typeface="Segoe Pro" panose="020B0502040504020203" pitchFamily="34" charset="0"/>
              </a:rPr>
              <a:t>Un </a:t>
            </a:r>
            <a:r>
              <a:rPr lang="it-IT" sz="1100" b="1">
                <a:solidFill>
                  <a:schemeClr val="accent1"/>
                </a:solidFill>
                <a:latin typeface="Segoe Pro" panose="020B0502040504020203" pitchFamily="34" charset="0"/>
              </a:rPr>
              <a:t>Multi-Agent Team </a:t>
            </a:r>
            <a:r>
              <a:rPr lang="it-IT" sz="1100">
                <a:solidFill>
                  <a:schemeClr val="accent1"/>
                </a:solidFill>
                <a:latin typeface="Segoe Pro" panose="020B0502040504020203" pitchFamily="34" charset="0"/>
              </a:rPr>
              <a:t>riduce il cost-to-serve, migliora la produttività e genera profitti superiore alla media di mercato con una claims ratio ridotta.</a:t>
            </a:r>
            <a:endParaRPr lang="it-IT" sz="1100" dirty="0">
              <a:solidFill>
                <a:schemeClr val="accent1"/>
              </a:solidFill>
              <a:latin typeface="Segoe Pro" panose="020B0502040504020203" pitchFamily="34" charset="0"/>
            </a:endParaRPr>
          </a:p>
        </p:txBody>
      </p:sp>
      <p:sp>
        <p:nvSpPr>
          <p:cNvPr id="50" name="Elaborazione alternativa 49">
            <a:extLst>
              <a:ext uri="{FF2B5EF4-FFF2-40B4-BE49-F238E27FC236}">
                <a16:creationId xmlns:a16="http://schemas.microsoft.com/office/drawing/2014/main" id="{5D8BE1F9-1256-ADD1-8495-D328CA20EA01}"/>
              </a:ext>
            </a:extLst>
          </p:cNvPr>
          <p:cNvSpPr/>
          <p:nvPr/>
        </p:nvSpPr>
        <p:spPr>
          <a:xfrm>
            <a:off x="931155" y="2730785"/>
            <a:ext cx="4750578" cy="483679"/>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a:solidFill>
                  <a:schemeClr val="accent1"/>
                </a:solidFill>
                <a:latin typeface="Segoe Pro" panose="020B0502040504020203" pitchFamily="34" charset="0"/>
              </a:rPr>
              <a:t>Gli Agentic prendono decisioni autonome, eseguono compiti complessi, si adattano ai cambiamenti, </a:t>
            </a:r>
            <a:r>
              <a:rPr lang="it-IT" sz="1100" b="1">
                <a:solidFill>
                  <a:schemeClr val="accent1"/>
                </a:solidFill>
                <a:latin typeface="Segoe Pro" panose="020B0502040504020203" pitchFamily="34" charset="0"/>
              </a:rPr>
              <a:t>collaborano con persone e con altri agenti AI</a:t>
            </a:r>
            <a:r>
              <a:rPr lang="it-IT" sz="1100">
                <a:solidFill>
                  <a:schemeClr val="accent1"/>
                </a:solidFill>
                <a:latin typeface="Segoe Pro" panose="020B0502040504020203" pitchFamily="34" charset="0"/>
              </a:rPr>
              <a:t>.</a:t>
            </a:r>
            <a:endParaRPr lang="it-IT" sz="1100" b="1" dirty="0">
              <a:solidFill>
                <a:schemeClr val="accent1"/>
              </a:solidFill>
              <a:latin typeface="Segoe Pro" panose="020B0502040504020203" pitchFamily="34" charset="0"/>
            </a:endParaRPr>
          </a:p>
        </p:txBody>
      </p:sp>
      <p:sp>
        <p:nvSpPr>
          <p:cNvPr id="40" name="Elaborazione alternativa 39">
            <a:extLst>
              <a:ext uri="{FF2B5EF4-FFF2-40B4-BE49-F238E27FC236}">
                <a16:creationId xmlns:a16="http://schemas.microsoft.com/office/drawing/2014/main" id="{EBEFBAAD-2D30-8779-D0F5-7F9B8E42CAB8}"/>
              </a:ext>
            </a:extLst>
          </p:cNvPr>
          <p:cNvSpPr/>
          <p:nvPr/>
        </p:nvSpPr>
        <p:spPr>
          <a:xfrm>
            <a:off x="931155" y="1810136"/>
            <a:ext cx="4750578" cy="483679"/>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dirty="0">
                <a:solidFill>
                  <a:schemeClr val="accent1"/>
                </a:solidFill>
                <a:latin typeface="Segoe Pro" panose="020B0502040504020203" pitchFamily="34" charset="0"/>
              </a:rPr>
              <a:t>Per velocità di adozione e livelli di investimento, l’</a:t>
            </a:r>
            <a:r>
              <a:rPr lang="it-IT" sz="1100" b="1" dirty="0">
                <a:solidFill>
                  <a:schemeClr val="accent1"/>
                </a:solidFill>
                <a:latin typeface="Segoe Pro" panose="020B0502040504020203" pitchFamily="34" charset="0"/>
              </a:rPr>
              <a:t>AI ha superato internet</a:t>
            </a:r>
            <a:r>
              <a:rPr lang="it-IT" sz="1100" dirty="0">
                <a:solidFill>
                  <a:schemeClr val="accent1"/>
                </a:solidFill>
                <a:latin typeface="Segoe Pro" panose="020B0502040504020203" pitchFamily="34" charset="0"/>
              </a:rPr>
              <a:t>. Le prossime </a:t>
            </a:r>
            <a:r>
              <a:rPr lang="it-IT" sz="1100" b="1" dirty="0">
                <a:solidFill>
                  <a:schemeClr val="accent1"/>
                </a:solidFill>
                <a:latin typeface="Segoe Pro" panose="020B0502040504020203" pitchFamily="34" charset="0"/>
              </a:rPr>
              <a:t>‘figure’ </a:t>
            </a:r>
            <a:r>
              <a:rPr lang="it-IT" sz="1100" dirty="0">
                <a:solidFill>
                  <a:schemeClr val="accent1"/>
                </a:solidFill>
                <a:latin typeface="Segoe Pro" panose="020B0502040504020203" pitchFamily="34" charset="0"/>
              </a:rPr>
              <a:t>saranno </a:t>
            </a:r>
            <a:r>
              <a:rPr lang="it-IT" sz="1100" b="1" dirty="0">
                <a:solidFill>
                  <a:schemeClr val="accent1"/>
                </a:solidFill>
                <a:latin typeface="Segoe Pro" panose="020B0502040504020203" pitchFamily="34" charset="0"/>
              </a:rPr>
              <a:t>sempre più avanzate e performanti</a:t>
            </a:r>
            <a:r>
              <a:rPr lang="it-IT" sz="1100" dirty="0">
                <a:solidFill>
                  <a:schemeClr val="accent1"/>
                </a:solidFill>
                <a:latin typeface="Segoe Pro" panose="020B0502040504020203" pitchFamily="34" charset="0"/>
              </a:rPr>
              <a:t>.</a:t>
            </a:r>
            <a:endParaRPr lang="it-IT" sz="1100" b="1" dirty="0">
              <a:solidFill>
                <a:schemeClr val="accent1"/>
              </a:solidFill>
              <a:latin typeface="Segoe Pro" panose="020B0502040504020203" pitchFamily="34" charset="0"/>
            </a:endParaRPr>
          </a:p>
        </p:txBody>
      </p:sp>
      <p:sp>
        <p:nvSpPr>
          <p:cNvPr id="3" name="Segnaposto numero diapositiva 2">
            <a:extLst>
              <a:ext uri="{FF2B5EF4-FFF2-40B4-BE49-F238E27FC236}">
                <a16:creationId xmlns:a16="http://schemas.microsoft.com/office/drawing/2014/main" id="{5DF3AFD0-F338-305B-A761-66EDAFEDE18B}"/>
              </a:ext>
            </a:extLst>
          </p:cNvPr>
          <p:cNvSpPr>
            <a:spLocks noGrp="1"/>
          </p:cNvSpPr>
          <p:nvPr>
            <p:ph type="sldNum" sz="quarter" idx="12"/>
          </p:nvPr>
        </p:nvSpPr>
        <p:spPr/>
        <p:txBody>
          <a:bodyPr/>
          <a:lstStyle/>
          <a:p>
            <a:fld id="{FCAE9864-B816-844E-BA6C-007762F56560}" type="slidenum">
              <a:rPr lang="it-IT" smtClean="0"/>
              <a:t>15</a:t>
            </a:fld>
            <a:endParaRPr lang="it-IT"/>
          </a:p>
        </p:txBody>
      </p:sp>
      <p:sp>
        <p:nvSpPr>
          <p:cNvPr id="4" name="Titolo 3">
            <a:extLst>
              <a:ext uri="{FF2B5EF4-FFF2-40B4-BE49-F238E27FC236}">
                <a16:creationId xmlns:a16="http://schemas.microsoft.com/office/drawing/2014/main" id="{35915A64-DD78-F99C-AEDB-EAD6FA499DA9}"/>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36788FBE-BBD8-9EBB-9286-5DAE13CFAC1A}"/>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Segoe Pro" panose="020B0502040504020203"/>
              </a:rPr>
              <a:t>TOWARD UXTOPIA</a:t>
            </a:r>
            <a:r>
              <a:rPr lang="it-IT" sz="1200" b="1" dirty="0">
                <a:solidFill>
                  <a:schemeClr val="bg1"/>
                </a:solidFill>
                <a:latin typeface="Segoe Pro" panose="020B0502040504020203" pitchFamily="34" charset="0"/>
              </a:rPr>
              <a:t>: </a:t>
            </a:r>
            <a:r>
              <a:rPr lang="en-US" sz="1200" b="1" dirty="0">
                <a:latin typeface="Segoe Pro" panose="020B0502040504020203"/>
              </a:rPr>
              <a:t>L’ASSICURATORE DEL FUTURO?</a:t>
            </a:r>
          </a:p>
        </p:txBody>
      </p:sp>
      <p:sp>
        <p:nvSpPr>
          <p:cNvPr id="7" name="Rectangle 4" descr="Google Shape;527;p14">
            <a:extLst>
              <a:ext uri="{FF2B5EF4-FFF2-40B4-BE49-F238E27FC236}">
                <a16:creationId xmlns:a16="http://schemas.microsoft.com/office/drawing/2014/main" id="{9EB9A4D2-3141-06F4-F7DA-C456F80DC3B7}"/>
              </a:ext>
            </a:extLst>
          </p:cNvPr>
          <p:cNvSpPr txBox="1">
            <a:spLocks/>
          </p:cNvSpPr>
          <p:nvPr/>
        </p:nvSpPr>
        <p:spPr>
          <a:xfrm>
            <a:off x="298450" y="31750"/>
            <a:ext cx="8566150" cy="1346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1800" b="1" i="0" kern="1200">
                <a:solidFill>
                  <a:srgbClr val="00609C"/>
                </a:solidFill>
                <a:latin typeface="Segoe Pro" panose="020B0502040504020203" pitchFamily="34" charset="0"/>
                <a:ea typeface="+mj-ea"/>
                <a:cs typeface="+mj-cs"/>
              </a:defRPr>
            </a:lvl1pPr>
          </a:lstStyle>
          <a:p>
            <a:pPr defTabSz="547688"/>
            <a:r>
              <a:rPr lang="it-IT" altLang="it-IT" sz="900"/>
              <a:t> </a:t>
            </a:r>
            <a:br>
              <a:rPr lang="it-IT" altLang="it-IT" sz="900"/>
            </a:br>
            <a:br>
              <a:rPr lang="it-IT" altLang="it-IT" sz="900"/>
            </a:br>
            <a:endParaRPr lang="it-IT" altLang="it-IT" sz="900"/>
          </a:p>
        </p:txBody>
      </p:sp>
      <p:sp>
        <p:nvSpPr>
          <p:cNvPr id="45" name="Rettangolo 44">
            <a:extLst>
              <a:ext uri="{FF2B5EF4-FFF2-40B4-BE49-F238E27FC236}">
                <a16:creationId xmlns:a16="http://schemas.microsoft.com/office/drawing/2014/main" id="{9731E08D-8FF6-36C1-6800-3DD3534C38D6}"/>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6" name="CasellaDiTesto 5">
            <a:extLst>
              <a:ext uri="{FF2B5EF4-FFF2-40B4-BE49-F238E27FC236}">
                <a16:creationId xmlns:a16="http://schemas.microsoft.com/office/drawing/2014/main" id="{4F9AFB84-A122-FB7F-BB58-DC7B6010339D}"/>
              </a:ext>
            </a:extLst>
          </p:cNvPr>
          <p:cNvSpPr txBox="1"/>
          <p:nvPr/>
        </p:nvSpPr>
        <p:spPr>
          <a:xfrm>
            <a:off x="7324377" y="1746890"/>
            <a:ext cx="2319026" cy="184666"/>
          </a:xfrm>
          <a:prstGeom prst="rect">
            <a:avLst/>
          </a:prstGeom>
          <a:noFill/>
        </p:spPr>
        <p:txBody>
          <a:bodyPr wrap="square">
            <a:spAutoFit/>
          </a:bodyPr>
          <a:lstStyle/>
          <a:p>
            <a:r>
              <a:rPr lang="it-IT" sz="600" dirty="0">
                <a:solidFill>
                  <a:schemeClr val="accent1"/>
                </a:solidFill>
                <a:latin typeface="Segoe Pro" panose="020B0502040504020203"/>
              </a:rPr>
              <a:t>1</a:t>
            </a:r>
          </a:p>
        </p:txBody>
      </p:sp>
      <p:sp>
        <p:nvSpPr>
          <p:cNvPr id="8" name="CasellaDiTesto 7">
            <a:extLst>
              <a:ext uri="{FF2B5EF4-FFF2-40B4-BE49-F238E27FC236}">
                <a16:creationId xmlns:a16="http://schemas.microsoft.com/office/drawing/2014/main" id="{BF507CBF-2FE6-9A75-B5C7-366A687E14B4}"/>
              </a:ext>
            </a:extLst>
          </p:cNvPr>
          <p:cNvSpPr txBox="1"/>
          <p:nvPr/>
        </p:nvSpPr>
        <p:spPr>
          <a:xfrm>
            <a:off x="3306444" y="4589540"/>
            <a:ext cx="2319026" cy="184666"/>
          </a:xfrm>
          <a:prstGeom prst="rect">
            <a:avLst/>
          </a:prstGeom>
          <a:noFill/>
        </p:spPr>
        <p:txBody>
          <a:bodyPr wrap="square">
            <a:spAutoFit/>
          </a:bodyPr>
          <a:lstStyle/>
          <a:p>
            <a:r>
              <a:rPr lang="it-IT" sz="600" dirty="0">
                <a:solidFill>
                  <a:schemeClr val="accent1"/>
                </a:solidFill>
                <a:latin typeface="Segoe Pro" panose="020B0502040504020203"/>
              </a:rPr>
              <a:t>1</a:t>
            </a:r>
          </a:p>
        </p:txBody>
      </p:sp>
      <p:sp>
        <p:nvSpPr>
          <p:cNvPr id="9" name="CasellaDiTesto 8">
            <a:extLst>
              <a:ext uri="{FF2B5EF4-FFF2-40B4-BE49-F238E27FC236}">
                <a16:creationId xmlns:a16="http://schemas.microsoft.com/office/drawing/2014/main" id="{2A461352-DDEC-5203-71FD-F73ECC83E629}"/>
              </a:ext>
            </a:extLst>
          </p:cNvPr>
          <p:cNvSpPr txBox="1"/>
          <p:nvPr/>
        </p:nvSpPr>
        <p:spPr>
          <a:xfrm>
            <a:off x="3371132" y="4598912"/>
            <a:ext cx="5192576" cy="200055"/>
          </a:xfrm>
          <a:prstGeom prst="rect">
            <a:avLst/>
          </a:prstGeom>
          <a:noFill/>
        </p:spPr>
        <p:txBody>
          <a:bodyPr wrap="square">
            <a:spAutoFit/>
          </a:bodyPr>
          <a:lstStyle/>
          <a:p>
            <a:r>
              <a:rPr lang="en-US" sz="700" i="1" dirty="0">
                <a:solidFill>
                  <a:schemeClr val="accent1"/>
                </a:solidFill>
                <a:latin typeface="Segoe Pro" panose="020B0502040504020203"/>
              </a:rPr>
              <a:t>Is Agentic AI Changing the Fundamental Economics of the Insurance Industry?. </a:t>
            </a:r>
            <a:r>
              <a:rPr lang="en-US" sz="700" dirty="0">
                <a:solidFill>
                  <a:schemeClr val="accent1"/>
                </a:solidFill>
                <a:latin typeface="Segoe Pro" panose="020B0502040504020203"/>
              </a:rPr>
              <a:t>Simon Torrance, </a:t>
            </a:r>
            <a:r>
              <a:rPr lang="en-US" sz="700" i="1" dirty="0">
                <a:solidFill>
                  <a:schemeClr val="accent1"/>
                </a:solidFill>
                <a:latin typeface="Segoe Pro" panose="020B0502040504020203"/>
              </a:rPr>
              <a:t>Insurtech Insights</a:t>
            </a:r>
            <a:endParaRPr lang="it-IT" sz="700" b="1" i="1" dirty="0">
              <a:solidFill>
                <a:schemeClr val="accent1"/>
              </a:solidFill>
              <a:latin typeface="Segoe Pro" panose="020B0502040504020203"/>
            </a:endParaRPr>
          </a:p>
        </p:txBody>
      </p:sp>
      <p:sp>
        <p:nvSpPr>
          <p:cNvPr id="13" name="CasellaDiTesto 12">
            <a:extLst>
              <a:ext uri="{FF2B5EF4-FFF2-40B4-BE49-F238E27FC236}">
                <a16:creationId xmlns:a16="http://schemas.microsoft.com/office/drawing/2014/main" id="{F8D209BA-437F-34CF-1227-B5D2F16D8264}"/>
              </a:ext>
            </a:extLst>
          </p:cNvPr>
          <p:cNvSpPr txBox="1"/>
          <p:nvPr/>
        </p:nvSpPr>
        <p:spPr>
          <a:xfrm>
            <a:off x="4485788" y="4856578"/>
            <a:ext cx="2319026" cy="184666"/>
          </a:xfrm>
          <a:prstGeom prst="rect">
            <a:avLst/>
          </a:prstGeom>
          <a:noFill/>
        </p:spPr>
        <p:txBody>
          <a:bodyPr wrap="square">
            <a:spAutoFit/>
          </a:bodyPr>
          <a:lstStyle/>
          <a:p>
            <a:r>
              <a:rPr lang="it-IT" sz="600" dirty="0">
                <a:solidFill>
                  <a:schemeClr val="accent1"/>
                </a:solidFill>
                <a:latin typeface="Segoe Pro" panose="020B0502040504020203"/>
              </a:rPr>
              <a:t>2</a:t>
            </a:r>
          </a:p>
        </p:txBody>
      </p:sp>
      <p:pic>
        <p:nvPicPr>
          <p:cNvPr id="15" name="Immagine 14" descr="Immagine che contiene elettronica, interno&#10;&#10;Il contenuto generato dall'IA potrebbe non essere corretto.">
            <a:extLst>
              <a:ext uri="{FF2B5EF4-FFF2-40B4-BE49-F238E27FC236}">
                <a16:creationId xmlns:a16="http://schemas.microsoft.com/office/drawing/2014/main" id="{C98609E6-8AB9-92FA-E15A-28D373730BA1}"/>
              </a:ext>
            </a:extLst>
          </p:cNvPr>
          <p:cNvPicPr>
            <a:picLocks noChangeAspect="1"/>
          </p:cNvPicPr>
          <p:nvPr/>
        </p:nvPicPr>
        <p:blipFill>
          <a:blip r:embed="rId3"/>
          <a:stretch>
            <a:fillRect/>
          </a:stretch>
        </p:blipFill>
        <p:spPr>
          <a:xfrm>
            <a:off x="6507475" y="745529"/>
            <a:ext cx="2636525" cy="3853383"/>
          </a:xfrm>
          <a:prstGeom prst="rect">
            <a:avLst/>
          </a:prstGeom>
        </p:spPr>
      </p:pic>
      <p:sp>
        <p:nvSpPr>
          <p:cNvPr id="16" name="Elaborazione alternativa 15">
            <a:extLst>
              <a:ext uri="{FF2B5EF4-FFF2-40B4-BE49-F238E27FC236}">
                <a16:creationId xmlns:a16="http://schemas.microsoft.com/office/drawing/2014/main" id="{3999E88D-EDCD-032D-DA47-E10B1EBAB666}"/>
              </a:ext>
            </a:extLst>
          </p:cNvPr>
          <p:cNvSpPr/>
          <p:nvPr/>
        </p:nvSpPr>
        <p:spPr>
          <a:xfrm>
            <a:off x="467623" y="1006877"/>
            <a:ext cx="1142618"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AGENTIC AI</a:t>
            </a:r>
            <a:endParaRPr lang="it-IT" sz="1100" b="1" dirty="0">
              <a:solidFill>
                <a:schemeClr val="bg1"/>
              </a:solidFill>
              <a:latin typeface="Segoe Pro" panose="020B0502040504020203" pitchFamily="34" charset="0"/>
            </a:endParaRPr>
          </a:p>
        </p:txBody>
      </p:sp>
      <p:sp>
        <p:nvSpPr>
          <p:cNvPr id="17" name="CasellaDiTesto 16">
            <a:extLst>
              <a:ext uri="{FF2B5EF4-FFF2-40B4-BE49-F238E27FC236}">
                <a16:creationId xmlns:a16="http://schemas.microsoft.com/office/drawing/2014/main" id="{98A71E60-837B-AA02-2EEF-C971D0712B76}"/>
              </a:ext>
            </a:extLst>
          </p:cNvPr>
          <p:cNvSpPr txBox="1"/>
          <p:nvPr/>
        </p:nvSpPr>
        <p:spPr>
          <a:xfrm>
            <a:off x="1822423" y="946556"/>
            <a:ext cx="4472870" cy="769441"/>
          </a:xfrm>
          <a:prstGeom prst="rect">
            <a:avLst/>
          </a:prstGeom>
          <a:noFill/>
        </p:spPr>
        <p:txBody>
          <a:bodyPr wrap="square">
            <a:spAutoFit/>
          </a:bodyPr>
          <a:lstStyle/>
          <a:p>
            <a:pPr algn="just"/>
            <a:r>
              <a:rPr lang="it-IT" sz="1100" dirty="0">
                <a:solidFill>
                  <a:schemeClr val="accent1"/>
                </a:solidFill>
                <a:latin typeface="Segoe Pro" panose="020B0502040504020203" pitchFamily="34" charset="0"/>
              </a:rPr>
              <a:t>Rappresenta l’evoluzione potenziale più avanzata dell’AI in ambito assicurativo, con sistemi autonomi in linea teorica capaci di sostituire funzioni operative complesse, superando il ruolo di supporto per divenire forza lavoro digitale.</a:t>
            </a:r>
          </a:p>
        </p:txBody>
      </p:sp>
      <p:sp>
        <p:nvSpPr>
          <p:cNvPr id="19" name="CasellaDiTesto 18">
            <a:extLst>
              <a:ext uri="{FF2B5EF4-FFF2-40B4-BE49-F238E27FC236}">
                <a16:creationId xmlns:a16="http://schemas.microsoft.com/office/drawing/2014/main" id="{7F2F50FF-8F9C-565D-1358-548A83BFB414}"/>
              </a:ext>
            </a:extLst>
          </p:cNvPr>
          <p:cNvSpPr txBox="1"/>
          <p:nvPr/>
        </p:nvSpPr>
        <p:spPr>
          <a:xfrm>
            <a:off x="4474211" y="924359"/>
            <a:ext cx="2319026" cy="184666"/>
          </a:xfrm>
          <a:prstGeom prst="rect">
            <a:avLst/>
          </a:prstGeom>
          <a:noFill/>
        </p:spPr>
        <p:txBody>
          <a:bodyPr wrap="square">
            <a:spAutoFit/>
          </a:bodyPr>
          <a:lstStyle/>
          <a:p>
            <a:r>
              <a:rPr lang="it-IT" sz="600" dirty="0">
                <a:solidFill>
                  <a:schemeClr val="accent1"/>
                </a:solidFill>
                <a:latin typeface="Segoe Pro" panose="020B0502040504020203"/>
              </a:rPr>
              <a:t>1</a:t>
            </a:r>
          </a:p>
        </p:txBody>
      </p:sp>
      <p:sp>
        <p:nvSpPr>
          <p:cNvPr id="39" name="CasellaDiTesto 38">
            <a:extLst>
              <a:ext uri="{FF2B5EF4-FFF2-40B4-BE49-F238E27FC236}">
                <a16:creationId xmlns:a16="http://schemas.microsoft.com/office/drawing/2014/main" id="{446796A3-AC1B-B6E2-FD43-F2B50AC6FF69}"/>
              </a:ext>
            </a:extLst>
          </p:cNvPr>
          <p:cNvSpPr txBox="1"/>
          <p:nvPr/>
        </p:nvSpPr>
        <p:spPr>
          <a:xfrm>
            <a:off x="3341148" y="4931070"/>
            <a:ext cx="4963964" cy="200055"/>
          </a:xfrm>
          <a:prstGeom prst="rect">
            <a:avLst/>
          </a:prstGeom>
          <a:noFill/>
        </p:spPr>
        <p:txBody>
          <a:bodyPr wrap="square">
            <a:spAutoFit/>
          </a:bodyPr>
          <a:lstStyle/>
          <a:p>
            <a:r>
              <a:rPr lang="en-US" sz="700" dirty="0">
                <a:solidFill>
                  <a:schemeClr val="accent1"/>
                </a:solidFill>
                <a:latin typeface="Segoe Pro" panose="020B0502040504020203"/>
              </a:rPr>
              <a:t>Case Study: </a:t>
            </a:r>
            <a:r>
              <a:rPr lang="it-IT" sz="700" dirty="0">
                <a:solidFill>
                  <a:schemeClr val="accent1"/>
                </a:solidFill>
                <a:latin typeface="Segoe Pro" panose="020B0502040504020203"/>
              </a:rPr>
              <a:t>un'agenzia assicurativa ha automatizzato ogni operazione con agenti AI, lasciando un solo supervisore umano.</a:t>
            </a:r>
            <a:endParaRPr lang="it-IT" sz="700" b="1" dirty="0">
              <a:solidFill>
                <a:schemeClr val="accent1"/>
              </a:solidFill>
              <a:latin typeface="Segoe Pro" panose="020B0502040504020203"/>
            </a:endParaRPr>
          </a:p>
        </p:txBody>
      </p:sp>
      <p:cxnSp>
        <p:nvCxnSpPr>
          <p:cNvPr id="80" name="Connettore 2 79">
            <a:extLst>
              <a:ext uri="{FF2B5EF4-FFF2-40B4-BE49-F238E27FC236}">
                <a16:creationId xmlns:a16="http://schemas.microsoft.com/office/drawing/2014/main" id="{256C4853-C353-95DC-3ABC-1EA838BE902B}"/>
              </a:ext>
            </a:extLst>
          </p:cNvPr>
          <p:cNvCxnSpPr>
            <a:cxnSpLocks/>
            <a:stCxn id="40" idx="2"/>
            <a:endCxn id="50" idx="0"/>
          </p:cNvCxnSpPr>
          <p:nvPr/>
        </p:nvCxnSpPr>
        <p:spPr>
          <a:xfrm>
            <a:off x="3306444" y="2293815"/>
            <a:ext cx="0" cy="43697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ttore 2 84">
            <a:extLst>
              <a:ext uri="{FF2B5EF4-FFF2-40B4-BE49-F238E27FC236}">
                <a16:creationId xmlns:a16="http://schemas.microsoft.com/office/drawing/2014/main" id="{B2E13196-3F25-F047-F03A-117A32195519}"/>
              </a:ext>
            </a:extLst>
          </p:cNvPr>
          <p:cNvCxnSpPr>
            <a:cxnSpLocks/>
            <a:stCxn id="50" idx="2"/>
            <a:endCxn id="51" idx="0"/>
          </p:cNvCxnSpPr>
          <p:nvPr/>
        </p:nvCxnSpPr>
        <p:spPr>
          <a:xfrm>
            <a:off x="3306444" y="3214464"/>
            <a:ext cx="0" cy="41788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42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03117-23A0-76B7-480D-7C67773CFBF2}"/>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6423883-2E15-ADC3-C2FF-8C6C0FB8EDE4}"/>
              </a:ext>
            </a:extLst>
          </p:cNvPr>
          <p:cNvSpPr>
            <a:spLocks noGrp="1"/>
          </p:cNvSpPr>
          <p:nvPr>
            <p:ph type="sldNum" sz="quarter" idx="12"/>
          </p:nvPr>
        </p:nvSpPr>
        <p:spPr/>
        <p:txBody>
          <a:bodyPr/>
          <a:lstStyle/>
          <a:p>
            <a:fld id="{FCAE9864-B816-844E-BA6C-007762F56560}" type="slidenum">
              <a:rPr lang="it-IT" smtClean="0"/>
              <a:t>16</a:t>
            </a:fld>
            <a:endParaRPr lang="it-IT"/>
          </a:p>
        </p:txBody>
      </p:sp>
      <p:sp>
        <p:nvSpPr>
          <p:cNvPr id="4" name="Titolo 3">
            <a:extLst>
              <a:ext uri="{FF2B5EF4-FFF2-40B4-BE49-F238E27FC236}">
                <a16:creationId xmlns:a16="http://schemas.microsoft.com/office/drawing/2014/main" id="{CF66EBB4-C727-D6B6-CCDA-272776419E54}"/>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42BA271F-3889-D9FB-BEBF-9D95BDB18F43}"/>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UNA VISIONE ALTERNATIVA DELL’AI (TRA SECONDO E TERZO SCENARIO)</a:t>
            </a:r>
          </a:p>
        </p:txBody>
      </p:sp>
      <p:sp>
        <p:nvSpPr>
          <p:cNvPr id="7" name="Rectangle 4" descr="Google Shape;527;p14">
            <a:extLst>
              <a:ext uri="{FF2B5EF4-FFF2-40B4-BE49-F238E27FC236}">
                <a16:creationId xmlns:a16="http://schemas.microsoft.com/office/drawing/2014/main" id="{5E19EFEE-87C4-7B77-FCC9-548B66963EB3}"/>
              </a:ext>
            </a:extLst>
          </p:cNvPr>
          <p:cNvSpPr txBox="1">
            <a:spLocks/>
          </p:cNvSpPr>
          <p:nvPr/>
        </p:nvSpPr>
        <p:spPr>
          <a:xfrm>
            <a:off x="298450" y="31750"/>
            <a:ext cx="8566150" cy="1346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1800" b="1" i="0" kern="1200">
                <a:solidFill>
                  <a:srgbClr val="00609C"/>
                </a:solidFill>
                <a:latin typeface="Segoe Pro" panose="020B0502040504020203" pitchFamily="34" charset="0"/>
                <a:ea typeface="+mj-ea"/>
                <a:cs typeface="+mj-cs"/>
              </a:defRPr>
            </a:lvl1pPr>
          </a:lstStyle>
          <a:p>
            <a:pPr defTabSz="547688"/>
            <a:r>
              <a:rPr lang="it-IT" altLang="it-IT" sz="900"/>
              <a:t> </a:t>
            </a:r>
            <a:br>
              <a:rPr lang="it-IT" altLang="it-IT" sz="900"/>
            </a:br>
            <a:br>
              <a:rPr lang="it-IT" altLang="it-IT" sz="900"/>
            </a:br>
            <a:endParaRPr lang="it-IT" altLang="it-IT" sz="900"/>
          </a:p>
        </p:txBody>
      </p:sp>
      <p:sp>
        <p:nvSpPr>
          <p:cNvPr id="45" name="Rettangolo 44">
            <a:extLst>
              <a:ext uri="{FF2B5EF4-FFF2-40B4-BE49-F238E27FC236}">
                <a16:creationId xmlns:a16="http://schemas.microsoft.com/office/drawing/2014/main" id="{CF55D865-6471-AD0E-C39D-0DE8E16A3F9C}"/>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13" name="CasellaDiTesto 12">
            <a:extLst>
              <a:ext uri="{FF2B5EF4-FFF2-40B4-BE49-F238E27FC236}">
                <a16:creationId xmlns:a16="http://schemas.microsoft.com/office/drawing/2014/main" id="{D5F20196-C438-468A-C04D-FC4B5AE6ACB1}"/>
              </a:ext>
            </a:extLst>
          </p:cNvPr>
          <p:cNvSpPr txBox="1"/>
          <p:nvPr/>
        </p:nvSpPr>
        <p:spPr>
          <a:xfrm>
            <a:off x="4485788" y="4856578"/>
            <a:ext cx="2319026" cy="184666"/>
          </a:xfrm>
          <a:prstGeom prst="rect">
            <a:avLst/>
          </a:prstGeom>
          <a:noFill/>
        </p:spPr>
        <p:txBody>
          <a:bodyPr wrap="square">
            <a:spAutoFit/>
          </a:bodyPr>
          <a:lstStyle/>
          <a:p>
            <a:r>
              <a:rPr lang="it-IT" sz="600" dirty="0">
                <a:solidFill>
                  <a:schemeClr val="accent1"/>
                </a:solidFill>
                <a:latin typeface="Segoe Pro" panose="020B0502040504020203"/>
              </a:rPr>
              <a:t>2</a:t>
            </a:r>
          </a:p>
        </p:txBody>
      </p:sp>
      <p:sp>
        <p:nvSpPr>
          <p:cNvPr id="23" name="CasellaDiTesto 22">
            <a:extLst>
              <a:ext uri="{FF2B5EF4-FFF2-40B4-BE49-F238E27FC236}">
                <a16:creationId xmlns:a16="http://schemas.microsoft.com/office/drawing/2014/main" id="{30AE164B-7DA0-40B7-1D42-4124508AE59B}"/>
              </a:ext>
            </a:extLst>
          </p:cNvPr>
          <p:cNvSpPr txBox="1"/>
          <p:nvPr/>
        </p:nvSpPr>
        <p:spPr>
          <a:xfrm>
            <a:off x="1028785" y="2600790"/>
            <a:ext cx="1305586" cy="938719"/>
          </a:xfrm>
          <a:prstGeom prst="rect">
            <a:avLst/>
          </a:prstGeom>
          <a:noFill/>
        </p:spPr>
        <p:txBody>
          <a:bodyPr wrap="square">
            <a:spAutoFit/>
          </a:bodyPr>
          <a:lstStyle/>
          <a:p>
            <a:pPr algn="ctr"/>
            <a:r>
              <a:rPr lang="it-IT" sz="1100" dirty="0">
                <a:solidFill>
                  <a:schemeClr val="accent1"/>
                </a:solidFill>
                <a:latin typeface="Segoe Pro" panose="020B0502040504020203"/>
              </a:rPr>
              <a:t>L’AI è </a:t>
            </a:r>
            <a:r>
              <a:rPr lang="it-IT" sz="1100" b="1" dirty="0">
                <a:solidFill>
                  <a:schemeClr val="accent1"/>
                </a:solidFill>
                <a:latin typeface="Segoe Pro" panose="020B0502040504020203"/>
              </a:rPr>
              <a:t>priva di fisicità</a:t>
            </a:r>
            <a:r>
              <a:rPr lang="it-IT" sz="1100" dirty="0">
                <a:solidFill>
                  <a:schemeClr val="accent1"/>
                </a:solidFill>
                <a:latin typeface="Segoe Pro" panose="020B0502040504020203"/>
              </a:rPr>
              <a:t> – per ora – ma </a:t>
            </a:r>
            <a:r>
              <a:rPr lang="it-IT" sz="1100" b="1" dirty="0">
                <a:solidFill>
                  <a:schemeClr val="accent1"/>
                </a:solidFill>
                <a:latin typeface="Segoe Pro" panose="020B0502040504020203"/>
              </a:rPr>
              <a:t>concretamente operante</a:t>
            </a:r>
            <a:endParaRPr lang="it-IT" sz="1100" dirty="0">
              <a:solidFill>
                <a:schemeClr val="accent1"/>
              </a:solidFill>
              <a:latin typeface="Segoe Pro" panose="020B0502040504020203"/>
            </a:endParaRPr>
          </a:p>
        </p:txBody>
      </p:sp>
      <p:sp>
        <p:nvSpPr>
          <p:cNvPr id="27" name="CasellaDiTesto 26">
            <a:extLst>
              <a:ext uri="{FF2B5EF4-FFF2-40B4-BE49-F238E27FC236}">
                <a16:creationId xmlns:a16="http://schemas.microsoft.com/office/drawing/2014/main" id="{717774AC-1E7A-79E5-1119-687167B38801}"/>
              </a:ext>
            </a:extLst>
          </p:cNvPr>
          <p:cNvSpPr txBox="1"/>
          <p:nvPr/>
        </p:nvSpPr>
        <p:spPr>
          <a:xfrm>
            <a:off x="4788127" y="4649854"/>
            <a:ext cx="4700673" cy="200055"/>
          </a:xfrm>
          <a:prstGeom prst="rect">
            <a:avLst/>
          </a:prstGeom>
          <a:noFill/>
        </p:spPr>
        <p:txBody>
          <a:bodyPr wrap="square">
            <a:spAutoFit/>
          </a:bodyPr>
          <a:lstStyle/>
          <a:p>
            <a:r>
              <a:rPr lang="it-IT" sz="700" i="1" dirty="0">
                <a:solidFill>
                  <a:schemeClr val="accent1"/>
                </a:solidFill>
                <a:latin typeface="Segoe Pro" panose="020B0502040504020203"/>
              </a:rPr>
              <a:t>Il Cavaliere Artificiale – Italo Calvino e la memoria del futuro, </a:t>
            </a:r>
            <a:r>
              <a:rPr lang="it-IT" sz="700" dirty="0">
                <a:solidFill>
                  <a:schemeClr val="accent1"/>
                </a:solidFill>
                <a:latin typeface="Segoe Pro" panose="020B0502040504020203"/>
              </a:rPr>
              <a:t>Prencipe e Sideri, 2025, Luiss</a:t>
            </a:r>
          </a:p>
        </p:txBody>
      </p:sp>
      <p:sp>
        <p:nvSpPr>
          <p:cNvPr id="42" name="Elaborazione alternativa 41">
            <a:extLst>
              <a:ext uri="{FF2B5EF4-FFF2-40B4-BE49-F238E27FC236}">
                <a16:creationId xmlns:a16="http://schemas.microsoft.com/office/drawing/2014/main" id="{9869BDCF-2127-24D4-46A8-A9AC01B06B67}"/>
              </a:ext>
            </a:extLst>
          </p:cNvPr>
          <p:cNvSpPr/>
          <p:nvPr/>
        </p:nvSpPr>
        <p:spPr>
          <a:xfrm>
            <a:off x="4118401" y="2044392"/>
            <a:ext cx="972473" cy="301175"/>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00" b="1" dirty="0">
                <a:solidFill>
                  <a:schemeClr val="bg1"/>
                </a:solidFill>
                <a:latin typeface="Segoe Pro" panose="020B0502040504020203"/>
              </a:rPr>
              <a:t>ATTENZIONE</a:t>
            </a:r>
            <a:endParaRPr lang="it-IT" sz="700" b="1" dirty="0">
              <a:solidFill>
                <a:schemeClr val="bg1"/>
              </a:solidFill>
              <a:latin typeface="Segoe Pro" panose="020B0502040504020203" pitchFamily="34" charset="0"/>
            </a:endParaRPr>
          </a:p>
        </p:txBody>
      </p:sp>
      <p:sp>
        <p:nvSpPr>
          <p:cNvPr id="43" name="CasellaDiTesto 42">
            <a:extLst>
              <a:ext uri="{FF2B5EF4-FFF2-40B4-BE49-F238E27FC236}">
                <a16:creationId xmlns:a16="http://schemas.microsoft.com/office/drawing/2014/main" id="{F114BC20-DE33-C903-2C84-0689D2B9ECA6}"/>
              </a:ext>
            </a:extLst>
          </p:cNvPr>
          <p:cNvSpPr txBox="1"/>
          <p:nvPr/>
        </p:nvSpPr>
        <p:spPr>
          <a:xfrm>
            <a:off x="2594154" y="3031464"/>
            <a:ext cx="1175999" cy="769441"/>
          </a:xfrm>
          <a:prstGeom prst="rect">
            <a:avLst/>
          </a:prstGeom>
          <a:noFill/>
        </p:spPr>
        <p:txBody>
          <a:bodyPr wrap="square">
            <a:spAutoFit/>
          </a:bodyPr>
          <a:lstStyle/>
          <a:p>
            <a:pPr algn="ctr"/>
            <a:r>
              <a:rPr lang="it-IT" sz="1100" b="1" dirty="0">
                <a:solidFill>
                  <a:schemeClr val="accent1"/>
                </a:solidFill>
                <a:latin typeface="Segoe Pro" panose="020B0502040504020203"/>
              </a:rPr>
              <a:t>Linea sottile </a:t>
            </a:r>
            <a:r>
              <a:rPr lang="it-IT" sz="1100" dirty="0">
                <a:solidFill>
                  <a:schemeClr val="accent1"/>
                </a:solidFill>
                <a:latin typeface="Segoe Pro" panose="020B0502040504020203"/>
              </a:rPr>
              <a:t>tra umano e artificiale e tra reale e artificiale</a:t>
            </a:r>
          </a:p>
        </p:txBody>
      </p:sp>
      <p:sp>
        <p:nvSpPr>
          <p:cNvPr id="50" name="Elaborazione alternativa 49">
            <a:extLst>
              <a:ext uri="{FF2B5EF4-FFF2-40B4-BE49-F238E27FC236}">
                <a16:creationId xmlns:a16="http://schemas.microsoft.com/office/drawing/2014/main" id="{A2E23232-7568-8781-FA67-795B73107715}"/>
              </a:ext>
            </a:extLst>
          </p:cNvPr>
          <p:cNvSpPr/>
          <p:nvPr/>
        </p:nvSpPr>
        <p:spPr>
          <a:xfrm>
            <a:off x="1199795" y="2044392"/>
            <a:ext cx="972473" cy="301175"/>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00" b="1" dirty="0">
                <a:solidFill>
                  <a:schemeClr val="bg1"/>
                </a:solidFill>
                <a:latin typeface="Segoe Pro" panose="020B0502040504020203"/>
              </a:rPr>
              <a:t>ESSENZA</a:t>
            </a:r>
            <a:endParaRPr lang="it-IT" sz="700" b="1" dirty="0">
              <a:solidFill>
                <a:schemeClr val="bg1"/>
              </a:solidFill>
              <a:latin typeface="Segoe Pro" panose="020B0502040504020203" pitchFamily="34" charset="0"/>
            </a:endParaRPr>
          </a:p>
        </p:txBody>
      </p:sp>
      <p:sp>
        <p:nvSpPr>
          <p:cNvPr id="51" name="Elaborazione alternativa 50">
            <a:extLst>
              <a:ext uri="{FF2B5EF4-FFF2-40B4-BE49-F238E27FC236}">
                <a16:creationId xmlns:a16="http://schemas.microsoft.com/office/drawing/2014/main" id="{3EC6BC80-F02C-B333-CDEE-BCAE0219B331}"/>
              </a:ext>
            </a:extLst>
          </p:cNvPr>
          <p:cNvSpPr/>
          <p:nvPr/>
        </p:nvSpPr>
        <p:spPr>
          <a:xfrm>
            <a:off x="7077132" y="2024817"/>
            <a:ext cx="972473" cy="301175"/>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00" b="1" dirty="0">
                <a:solidFill>
                  <a:schemeClr val="bg1"/>
                </a:solidFill>
                <a:latin typeface="Segoe Pro" panose="020B0502040504020203"/>
              </a:rPr>
              <a:t>MEMORIA</a:t>
            </a:r>
            <a:endParaRPr lang="it-IT" sz="700" b="1" dirty="0">
              <a:solidFill>
                <a:schemeClr val="bg1"/>
              </a:solidFill>
              <a:latin typeface="Segoe Pro" panose="020B0502040504020203" pitchFamily="34" charset="0"/>
            </a:endParaRPr>
          </a:p>
        </p:txBody>
      </p:sp>
      <p:sp>
        <p:nvSpPr>
          <p:cNvPr id="55" name="Elaborazione alternativa 54">
            <a:extLst>
              <a:ext uri="{FF2B5EF4-FFF2-40B4-BE49-F238E27FC236}">
                <a16:creationId xmlns:a16="http://schemas.microsoft.com/office/drawing/2014/main" id="{E7AADF8F-91B3-A410-F07A-41FD4183191B}"/>
              </a:ext>
            </a:extLst>
          </p:cNvPr>
          <p:cNvSpPr/>
          <p:nvPr/>
        </p:nvSpPr>
        <p:spPr>
          <a:xfrm>
            <a:off x="5622215" y="2477712"/>
            <a:ext cx="972473" cy="301175"/>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00" b="1" dirty="0">
                <a:solidFill>
                  <a:schemeClr val="bg1"/>
                </a:solidFill>
                <a:latin typeface="Segoe Pro" panose="020B0502040504020203"/>
              </a:rPr>
              <a:t>IMMAGINAZIONE</a:t>
            </a:r>
            <a:endParaRPr lang="it-IT" sz="700" b="1" dirty="0">
              <a:solidFill>
                <a:schemeClr val="bg1"/>
              </a:solidFill>
              <a:latin typeface="Segoe Pro" panose="020B0502040504020203" pitchFamily="34" charset="0"/>
            </a:endParaRPr>
          </a:p>
        </p:txBody>
      </p:sp>
      <p:sp>
        <p:nvSpPr>
          <p:cNvPr id="56" name="Elaborazione alternativa 55">
            <a:extLst>
              <a:ext uri="{FF2B5EF4-FFF2-40B4-BE49-F238E27FC236}">
                <a16:creationId xmlns:a16="http://schemas.microsoft.com/office/drawing/2014/main" id="{7315059A-1ACD-165B-5A6B-E8AD16A41262}"/>
              </a:ext>
            </a:extLst>
          </p:cNvPr>
          <p:cNvSpPr/>
          <p:nvPr/>
        </p:nvSpPr>
        <p:spPr>
          <a:xfrm>
            <a:off x="2691595" y="2475064"/>
            <a:ext cx="972473" cy="301175"/>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700" b="1" dirty="0">
                <a:solidFill>
                  <a:schemeClr val="bg1"/>
                </a:solidFill>
                <a:latin typeface="Segoe Pro" panose="020B0502040504020203"/>
              </a:rPr>
              <a:t>CONFINE</a:t>
            </a:r>
            <a:endParaRPr lang="it-IT" sz="700" b="1" dirty="0">
              <a:solidFill>
                <a:schemeClr val="bg1"/>
              </a:solidFill>
              <a:latin typeface="Segoe Pro" panose="020B0502040504020203" pitchFamily="34" charset="0"/>
            </a:endParaRPr>
          </a:p>
        </p:txBody>
      </p:sp>
      <p:sp>
        <p:nvSpPr>
          <p:cNvPr id="57" name="CasellaDiTesto 56">
            <a:extLst>
              <a:ext uri="{FF2B5EF4-FFF2-40B4-BE49-F238E27FC236}">
                <a16:creationId xmlns:a16="http://schemas.microsoft.com/office/drawing/2014/main" id="{171A138E-E99E-7F57-9FF5-566569960D3D}"/>
              </a:ext>
            </a:extLst>
          </p:cNvPr>
          <p:cNvSpPr txBox="1"/>
          <p:nvPr/>
        </p:nvSpPr>
        <p:spPr>
          <a:xfrm>
            <a:off x="3949778" y="2600517"/>
            <a:ext cx="1305586" cy="938719"/>
          </a:xfrm>
          <a:prstGeom prst="rect">
            <a:avLst/>
          </a:prstGeom>
          <a:noFill/>
        </p:spPr>
        <p:txBody>
          <a:bodyPr wrap="square">
            <a:spAutoFit/>
          </a:bodyPr>
          <a:lstStyle/>
          <a:p>
            <a:pPr algn="ctr"/>
            <a:r>
              <a:rPr lang="it-IT" sz="1100" dirty="0">
                <a:solidFill>
                  <a:schemeClr val="accent1"/>
                </a:solidFill>
                <a:latin typeface="Segoe Pro" panose="020B0502040504020203"/>
              </a:rPr>
              <a:t>Capacità critica di </a:t>
            </a:r>
            <a:r>
              <a:rPr lang="it-IT" sz="1100" b="1" dirty="0">
                <a:solidFill>
                  <a:schemeClr val="accent1"/>
                </a:solidFill>
                <a:latin typeface="Segoe Pro" panose="020B0502040504020203"/>
              </a:rPr>
              <a:t>vigilare </a:t>
            </a:r>
            <a:r>
              <a:rPr lang="it-IT" sz="1100" dirty="0">
                <a:solidFill>
                  <a:schemeClr val="accent1"/>
                </a:solidFill>
                <a:latin typeface="Segoe Pro" panose="020B0502040504020203"/>
              </a:rPr>
              <a:t>sugli automatismi tecnologici in ogni ambito</a:t>
            </a:r>
          </a:p>
        </p:txBody>
      </p:sp>
      <p:sp>
        <p:nvSpPr>
          <p:cNvPr id="58" name="CasellaDiTesto 57">
            <a:extLst>
              <a:ext uri="{FF2B5EF4-FFF2-40B4-BE49-F238E27FC236}">
                <a16:creationId xmlns:a16="http://schemas.microsoft.com/office/drawing/2014/main" id="{218C32A2-FDA0-B351-631D-4813043EF297}"/>
              </a:ext>
            </a:extLst>
          </p:cNvPr>
          <p:cNvSpPr txBox="1"/>
          <p:nvPr/>
        </p:nvSpPr>
        <p:spPr>
          <a:xfrm>
            <a:off x="5467060" y="3026153"/>
            <a:ext cx="1333054" cy="1107996"/>
          </a:xfrm>
          <a:prstGeom prst="rect">
            <a:avLst/>
          </a:prstGeom>
          <a:noFill/>
        </p:spPr>
        <p:txBody>
          <a:bodyPr wrap="square">
            <a:spAutoFit/>
          </a:bodyPr>
          <a:lstStyle/>
          <a:p>
            <a:pPr algn="ctr"/>
            <a:r>
              <a:rPr lang="it-IT" sz="1100" dirty="0">
                <a:solidFill>
                  <a:schemeClr val="accent1"/>
                </a:solidFill>
                <a:latin typeface="Segoe Pro" panose="020B0502040504020203"/>
              </a:rPr>
              <a:t>Innovazione come frutto della </a:t>
            </a:r>
            <a:r>
              <a:rPr lang="it-IT" sz="1100" b="1" dirty="0">
                <a:solidFill>
                  <a:schemeClr val="accent1"/>
                </a:solidFill>
                <a:latin typeface="Segoe Pro" panose="020B0502040504020203"/>
              </a:rPr>
              <a:t>ricombinazione di desideri, esperienze ed esigenze</a:t>
            </a:r>
          </a:p>
        </p:txBody>
      </p:sp>
      <p:sp>
        <p:nvSpPr>
          <p:cNvPr id="59" name="CasellaDiTesto 58">
            <a:extLst>
              <a:ext uri="{FF2B5EF4-FFF2-40B4-BE49-F238E27FC236}">
                <a16:creationId xmlns:a16="http://schemas.microsoft.com/office/drawing/2014/main" id="{ECDDA4FA-C1B8-5781-C6F7-74ECF4E24607}"/>
              </a:ext>
            </a:extLst>
          </p:cNvPr>
          <p:cNvSpPr txBox="1"/>
          <p:nvPr/>
        </p:nvSpPr>
        <p:spPr>
          <a:xfrm>
            <a:off x="6970590" y="2565056"/>
            <a:ext cx="1175999" cy="1277273"/>
          </a:xfrm>
          <a:prstGeom prst="rect">
            <a:avLst/>
          </a:prstGeom>
          <a:noFill/>
        </p:spPr>
        <p:txBody>
          <a:bodyPr wrap="square">
            <a:spAutoFit/>
          </a:bodyPr>
          <a:lstStyle/>
          <a:p>
            <a:pPr algn="ctr"/>
            <a:r>
              <a:rPr lang="it-IT" sz="1100" dirty="0">
                <a:solidFill>
                  <a:schemeClr val="accent1"/>
                </a:solidFill>
                <a:latin typeface="Segoe Pro" panose="020B0502040504020203"/>
              </a:rPr>
              <a:t>Creazione e conservazione di una </a:t>
            </a:r>
            <a:r>
              <a:rPr lang="it-IT" sz="1100" b="1" dirty="0">
                <a:solidFill>
                  <a:schemeClr val="accent1"/>
                </a:solidFill>
                <a:latin typeface="Segoe Pro" panose="020B0502040504020203"/>
              </a:rPr>
              <a:t>tradizione culturale </a:t>
            </a:r>
            <a:r>
              <a:rPr lang="it-IT" sz="1100" dirty="0">
                <a:solidFill>
                  <a:schemeClr val="accent1"/>
                </a:solidFill>
                <a:latin typeface="Segoe Pro" panose="020B0502040504020203"/>
              </a:rPr>
              <a:t>dall’intreccio tra passato e futuro</a:t>
            </a:r>
            <a:r>
              <a:rPr lang="it-IT" sz="1100" b="1" dirty="0">
                <a:solidFill>
                  <a:schemeClr val="accent1"/>
                </a:solidFill>
                <a:latin typeface="Segoe Pro" panose="020B0502040504020203"/>
              </a:rPr>
              <a:t> </a:t>
            </a:r>
            <a:endParaRPr lang="it-IT" sz="1100" dirty="0">
              <a:solidFill>
                <a:schemeClr val="accent1"/>
              </a:solidFill>
              <a:latin typeface="Segoe Pro" panose="020B0502040504020203"/>
            </a:endParaRPr>
          </a:p>
        </p:txBody>
      </p:sp>
      <p:sp>
        <p:nvSpPr>
          <p:cNvPr id="60" name="CasellaDiTesto 59">
            <a:extLst>
              <a:ext uri="{FF2B5EF4-FFF2-40B4-BE49-F238E27FC236}">
                <a16:creationId xmlns:a16="http://schemas.microsoft.com/office/drawing/2014/main" id="{57258EDE-FB16-52A3-ED64-97DC71FE74AA}"/>
              </a:ext>
            </a:extLst>
          </p:cNvPr>
          <p:cNvSpPr txBox="1"/>
          <p:nvPr/>
        </p:nvSpPr>
        <p:spPr>
          <a:xfrm>
            <a:off x="571374" y="1201718"/>
            <a:ext cx="7312581" cy="307777"/>
          </a:xfrm>
          <a:prstGeom prst="rect">
            <a:avLst/>
          </a:prstGeom>
          <a:noFill/>
        </p:spPr>
        <p:txBody>
          <a:bodyPr wrap="square">
            <a:spAutoFit/>
          </a:bodyPr>
          <a:lstStyle/>
          <a:p>
            <a:pPr algn="ctr"/>
            <a:r>
              <a:rPr lang="it-IT" sz="1400" b="1" dirty="0">
                <a:solidFill>
                  <a:schemeClr val="accent1"/>
                </a:solidFill>
                <a:latin typeface="Segoe Pro" panose="020B0502040504020203"/>
              </a:rPr>
              <a:t>5 DIMENSIONI CALVINIANE PER AFFRONTARE L’AI</a:t>
            </a:r>
            <a:endParaRPr lang="it-IT" sz="1400" b="1" dirty="0">
              <a:solidFill>
                <a:schemeClr val="accent1"/>
              </a:solidFill>
              <a:highlight>
                <a:srgbClr val="FF0000"/>
              </a:highlight>
              <a:latin typeface="Segoe Pro" panose="020B0502040504020203"/>
            </a:endParaRPr>
          </a:p>
        </p:txBody>
      </p:sp>
      <p:sp>
        <p:nvSpPr>
          <p:cNvPr id="61" name="Parentesi graffa aperta 60">
            <a:extLst>
              <a:ext uri="{FF2B5EF4-FFF2-40B4-BE49-F238E27FC236}">
                <a16:creationId xmlns:a16="http://schemas.microsoft.com/office/drawing/2014/main" id="{2C484EDC-695A-69E5-24E2-8EDA96E6F26D}"/>
              </a:ext>
            </a:extLst>
          </p:cNvPr>
          <p:cNvSpPr/>
          <p:nvPr/>
        </p:nvSpPr>
        <p:spPr>
          <a:xfrm rot="5400000">
            <a:off x="4503906" y="-1853852"/>
            <a:ext cx="225625" cy="71758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63" name="Connettore curvo 62">
            <a:extLst>
              <a:ext uri="{FF2B5EF4-FFF2-40B4-BE49-F238E27FC236}">
                <a16:creationId xmlns:a16="http://schemas.microsoft.com/office/drawing/2014/main" id="{7F081032-36FA-456C-F6DA-D688A156D36F}"/>
              </a:ext>
            </a:extLst>
          </p:cNvPr>
          <p:cNvCxnSpPr>
            <a:cxnSpLocks/>
            <a:stCxn id="50" idx="3"/>
            <a:endCxn id="56" idx="1"/>
          </p:cNvCxnSpPr>
          <p:nvPr/>
        </p:nvCxnSpPr>
        <p:spPr>
          <a:xfrm>
            <a:off x="2172268" y="2194980"/>
            <a:ext cx="519327" cy="43067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ttore curvo 64">
            <a:extLst>
              <a:ext uri="{FF2B5EF4-FFF2-40B4-BE49-F238E27FC236}">
                <a16:creationId xmlns:a16="http://schemas.microsoft.com/office/drawing/2014/main" id="{57EFA6B7-6B87-4EF8-A76C-CF07E105E079}"/>
              </a:ext>
            </a:extLst>
          </p:cNvPr>
          <p:cNvCxnSpPr>
            <a:cxnSpLocks/>
            <a:stCxn id="56" idx="3"/>
            <a:endCxn id="42" idx="1"/>
          </p:cNvCxnSpPr>
          <p:nvPr/>
        </p:nvCxnSpPr>
        <p:spPr>
          <a:xfrm flipV="1">
            <a:off x="3664068" y="2194980"/>
            <a:ext cx="454333" cy="43067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ttore curvo 67">
            <a:extLst>
              <a:ext uri="{FF2B5EF4-FFF2-40B4-BE49-F238E27FC236}">
                <a16:creationId xmlns:a16="http://schemas.microsoft.com/office/drawing/2014/main" id="{5624DDBF-8290-268E-E128-1413C4D958FA}"/>
              </a:ext>
            </a:extLst>
          </p:cNvPr>
          <p:cNvCxnSpPr>
            <a:cxnSpLocks/>
            <a:endCxn id="55" idx="1"/>
          </p:cNvCxnSpPr>
          <p:nvPr/>
        </p:nvCxnSpPr>
        <p:spPr>
          <a:xfrm>
            <a:off x="5104165" y="2194979"/>
            <a:ext cx="518050" cy="43332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ttore curvo 69">
            <a:extLst>
              <a:ext uri="{FF2B5EF4-FFF2-40B4-BE49-F238E27FC236}">
                <a16:creationId xmlns:a16="http://schemas.microsoft.com/office/drawing/2014/main" id="{7666EEBF-2F6F-236B-F9B9-770D82A8FD2D}"/>
              </a:ext>
            </a:extLst>
          </p:cNvPr>
          <p:cNvCxnSpPr>
            <a:cxnSpLocks/>
            <a:endCxn id="51" idx="1"/>
          </p:cNvCxnSpPr>
          <p:nvPr/>
        </p:nvCxnSpPr>
        <p:spPr>
          <a:xfrm flipV="1">
            <a:off x="6604598" y="2175405"/>
            <a:ext cx="472534" cy="4521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64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03117-23A0-76B7-480D-7C67773CFBF2}"/>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3C45CB9E-60AD-384A-9BA3-35742966DEB2}"/>
              </a:ext>
            </a:extLst>
          </p:cNvPr>
          <p:cNvPicPr>
            <a:picLocks noChangeAspect="1"/>
          </p:cNvPicPr>
          <p:nvPr/>
        </p:nvPicPr>
        <p:blipFill rotWithShape="1">
          <a:blip r:embed="rId3"/>
          <a:srcRect l="11386" t="1939" b="52906"/>
          <a:stretch/>
        </p:blipFill>
        <p:spPr>
          <a:xfrm>
            <a:off x="9525" y="2827128"/>
            <a:ext cx="9143999" cy="2325897"/>
          </a:xfrm>
          <a:prstGeom prst="rect">
            <a:avLst/>
          </a:prstGeom>
        </p:spPr>
      </p:pic>
      <p:sp>
        <p:nvSpPr>
          <p:cNvPr id="3" name="Segnaposto numero diapositiva 2">
            <a:extLst>
              <a:ext uri="{FF2B5EF4-FFF2-40B4-BE49-F238E27FC236}">
                <a16:creationId xmlns:a16="http://schemas.microsoft.com/office/drawing/2014/main" id="{A6423883-2E15-ADC3-C2FF-8C6C0FB8EDE4}"/>
              </a:ext>
            </a:extLst>
          </p:cNvPr>
          <p:cNvSpPr>
            <a:spLocks noGrp="1"/>
          </p:cNvSpPr>
          <p:nvPr>
            <p:ph type="sldNum" sz="quarter" idx="12"/>
          </p:nvPr>
        </p:nvSpPr>
        <p:spPr/>
        <p:txBody>
          <a:bodyPr/>
          <a:lstStyle/>
          <a:p>
            <a:fld id="{FCAE9864-B816-844E-BA6C-007762F56560}" type="slidenum">
              <a:rPr lang="it-IT" smtClean="0"/>
              <a:t>17</a:t>
            </a:fld>
            <a:endParaRPr lang="it-IT"/>
          </a:p>
        </p:txBody>
      </p:sp>
      <p:sp>
        <p:nvSpPr>
          <p:cNvPr id="4" name="Titolo 3">
            <a:extLst>
              <a:ext uri="{FF2B5EF4-FFF2-40B4-BE49-F238E27FC236}">
                <a16:creationId xmlns:a16="http://schemas.microsoft.com/office/drawing/2014/main" id="{CF66EBB4-C727-D6B6-CCDA-272776419E54}"/>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42BA271F-3889-D9FB-BEBF-9D95BDB18F43}"/>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TAKE AWAY</a:t>
            </a:r>
          </a:p>
        </p:txBody>
      </p:sp>
      <p:sp>
        <p:nvSpPr>
          <p:cNvPr id="7" name="Rectangle 4" descr="Google Shape;527;p14">
            <a:extLst>
              <a:ext uri="{FF2B5EF4-FFF2-40B4-BE49-F238E27FC236}">
                <a16:creationId xmlns:a16="http://schemas.microsoft.com/office/drawing/2014/main" id="{5E19EFEE-87C4-7B77-FCC9-548B66963EB3}"/>
              </a:ext>
            </a:extLst>
          </p:cNvPr>
          <p:cNvSpPr txBox="1">
            <a:spLocks/>
          </p:cNvSpPr>
          <p:nvPr/>
        </p:nvSpPr>
        <p:spPr>
          <a:xfrm>
            <a:off x="298450" y="31750"/>
            <a:ext cx="8566150" cy="1346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1800" b="1" i="0" kern="1200">
                <a:solidFill>
                  <a:srgbClr val="00609C"/>
                </a:solidFill>
                <a:latin typeface="Segoe Pro" panose="020B0502040504020203" pitchFamily="34" charset="0"/>
                <a:ea typeface="+mj-ea"/>
                <a:cs typeface="+mj-cs"/>
              </a:defRPr>
            </a:lvl1pPr>
          </a:lstStyle>
          <a:p>
            <a:pPr defTabSz="547688"/>
            <a:r>
              <a:rPr lang="it-IT" altLang="it-IT" sz="900"/>
              <a:t> </a:t>
            </a:r>
            <a:br>
              <a:rPr lang="it-IT" altLang="it-IT" sz="900"/>
            </a:br>
            <a:br>
              <a:rPr lang="it-IT" altLang="it-IT" sz="900"/>
            </a:br>
            <a:endParaRPr lang="it-IT" altLang="it-IT" sz="900"/>
          </a:p>
        </p:txBody>
      </p:sp>
      <p:sp>
        <p:nvSpPr>
          <p:cNvPr id="26" name="CasellaDiTesto 25">
            <a:extLst>
              <a:ext uri="{FF2B5EF4-FFF2-40B4-BE49-F238E27FC236}">
                <a16:creationId xmlns:a16="http://schemas.microsoft.com/office/drawing/2014/main" id="{20A92077-2185-8F4C-9413-D4DA11ABAB24}"/>
              </a:ext>
            </a:extLst>
          </p:cNvPr>
          <p:cNvSpPr txBox="1"/>
          <p:nvPr/>
        </p:nvSpPr>
        <p:spPr>
          <a:xfrm>
            <a:off x="298450" y="941446"/>
            <a:ext cx="7936340" cy="3785973"/>
          </a:xfrm>
          <a:prstGeom prst="rect">
            <a:avLst/>
          </a:prstGeom>
          <a:noFill/>
        </p:spPr>
        <p:txBody>
          <a:bodyPr wrap="square">
            <a:spAutoFit/>
          </a:bodyPr>
          <a:lstStyle/>
          <a:p>
            <a:pPr marL="171450" indent="-171450">
              <a:lnSpc>
                <a:spcPct val="150000"/>
              </a:lnSpc>
              <a:buFont typeface="Arial" panose="020B0604020202020204" pitchFamily="34" charset="0"/>
              <a:buChar char="•"/>
            </a:pPr>
            <a:r>
              <a:rPr lang="it-IT" sz="1800" b="1" dirty="0">
                <a:solidFill>
                  <a:schemeClr val="accent1"/>
                </a:solidFill>
                <a:latin typeface="Segoe Pro" panose="020B0502040504020203"/>
              </a:rPr>
              <a:t>Il digitale è la prima fase del nuovo paradigma tecnologico, mentre l’AI è la seconda ondata.</a:t>
            </a:r>
          </a:p>
          <a:p>
            <a:pPr marL="171450" indent="-171450">
              <a:lnSpc>
                <a:spcPct val="150000"/>
              </a:lnSpc>
              <a:buFont typeface="Arial" panose="020B0604020202020204" pitchFamily="34" charset="0"/>
              <a:buChar char="•"/>
            </a:pPr>
            <a:endParaRPr lang="it-IT" sz="1800" b="1" dirty="0">
              <a:solidFill>
                <a:schemeClr val="accent1"/>
              </a:solidFill>
              <a:latin typeface="Segoe Pro" panose="020B0502040504020203"/>
            </a:endParaRPr>
          </a:p>
          <a:p>
            <a:pPr marL="171450" indent="-171450">
              <a:lnSpc>
                <a:spcPct val="150000"/>
              </a:lnSpc>
              <a:buFont typeface="Arial" panose="020B0604020202020204" pitchFamily="34" charset="0"/>
              <a:buChar char="•"/>
            </a:pPr>
            <a:r>
              <a:rPr lang="it-IT" sz="1800" b="1" dirty="0">
                <a:solidFill>
                  <a:schemeClr val="accent1"/>
                </a:solidFill>
                <a:latin typeface="Segoe Pro" panose="020B0502040504020203"/>
              </a:rPr>
              <a:t>L’innovazione si traduce in risultati concreti per business e clienti se incarna regole strategiche, organizzative e tecniche.</a:t>
            </a:r>
          </a:p>
          <a:p>
            <a:pPr>
              <a:lnSpc>
                <a:spcPct val="150000"/>
              </a:lnSpc>
            </a:pPr>
            <a:endParaRPr lang="it-IT" sz="1800" b="1" dirty="0">
              <a:solidFill>
                <a:schemeClr val="accent1"/>
              </a:solidFill>
              <a:highlight>
                <a:srgbClr val="FF0000"/>
              </a:highlight>
              <a:latin typeface="Segoe Pro" panose="020B0502040504020203"/>
            </a:endParaRPr>
          </a:p>
          <a:p>
            <a:pPr marL="171450" indent="-171450">
              <a:lnSpc>
                <a:spcPct val="150000"/>
              </a:lnSpc>
              <a:buFont typeface="Arial" panose="020B0604020202020204" pitchFamily="34" charset="0"/>
              <a:buChar char="•"/>
            </a:pPr>
            <a:r>
              <a:rPr lang="it-IT" sz="1800" b="1" dirty="0">
                <a:solidFill>
                  <a:schemeClr val="accent1"/>
                </a:solidFill>
                <a:latin typeface="Segoe Pro" panose="020B0502040504020203"/>
              </a:rPr>
              <a:t>Gli scenari alternativi sono a oggi numerosi - ma non tutti egualmente probabili.</a:t>
            </a:r>
          </a:p>
          <a:p>
            <a:pPr marL="171450" indent="-171450">
              <a:lnSpc>
                <a:spcPct val="150000"/>
              </a:lnSpc>
              <a:buFont typeface="Arial" panose="020B0604020202020204" pitchFamily="34" charset="0"/>
              <a:buChar char="•"/>
            </a:pPr>
            <a:endParaRPr lang="it-IT" sz="1800" b="1" dirty="0">
              <a:solidFill>
                <a:schemeClr val="accent1"/>
              </a:solidFill>
              <a:latin typeface="Segoe Pro" panose="020B0502040504020203"/>
            </a:endParaRPr>
          </a:p>
        </p:txBody>
      </p:sp>
      <p:pic>
        <p:nvPicPr>
          <p:cNvPr id="10" name="Immagine 9">
            <a:extLst>
              <a:ext uri="{FF2B5EF4-FFF2-40B4-BE49-F238E27FC236}">
                <a16:creationId xmlns:a16="http://schemas.microsoft.com/office/drawing/2014/main" id="{6D2C5572-FC44-3B44-9E64-06ECE9A4CF5D}"/>
              </a:ext>
            </a:extLst>
          </p:cNvPr>
          <p:cNvPicPr>
            <a:picLocks noChangeAspect="1"/>
          </p:cNvPicPr>
          <p:nvPr/>
        </p:nvPicPr>
        <p:blipFill>
          <a:blip r:embed="rId4"/>
          <a:stretch>
            <a:fillRect/>
          </a:stretch>
        </p:blipFill>
        <p:spPr>
          <a:xfrm>
            <a:off x="128989" y="4727419"/>
            <a:ext cx="1071161" cy="411249"/>
          </a:xfrm>
          <a:prstGeom prst="rect">
            <a:avLst/>
          </a:prstGeom>
        </p:spPr>
      </p:pic>
    </p:spTree>
    <p:extLst>
      <p:ext uri="{BB962C8B-B14F-4D97-AF65-F5344CB8AC3E}">
        <p14:creationId xmlns:p14="http://schemas.microsoft.com/office/powerpoint/2010/main" val="157867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35C5410-A27F-FA4E-B1F1-0B5214585356}"/>
              </a:ext>
            </a:extLst>
          </p:cNvPr>
          <p:cNvPicPr>
            <a:picLocks noChangeAspect="1"/>
          </p:cNvPicPr>
          <p:nvPr/>
        </p:nvPicPr>
        <p:blipFill rotWithShape="1">
          <a:blip r:embed="rId2"/>
          <a:srcRect l="11386" t="1939" b="52906"/>
          <a:stretch/>
        </p:blipFill>
        <p:spPr>
          <a:xfrm>
            <a:off x="9525" y="2827128"/>
            <a:ext cx="9143999" cy="2325897"/>
          </a:xfrm>
          <a:prstGeom prst="rect">
            <a:avLst/>
          </a:prstGeom>
        </p:spPr>
      </p:pic>
      <p:sp>
        <p:nvSpPr>
          <p:cNvPr id="3" name="Segnaposto numero diapositiva 2">
            <a:extLst>
              <a:ext uri="{FF2B5EF4-FFF2-40B4-BE49-F238E27FC236}">
                <a16:creationId xmlns:a16="http://schemas.microsoft.com/office/drawing/2014/main" id="{712D8011-A40C-E64E-8610-4DE80973D21F}"/>
              </a:ext>
            </a:extLst>
          </p:cNvPr>
          <p:cNvSpPr>
            <a:spLocks noGrp="1"/>
          </p:cNvSpPr>
          <p:nvPr>
            <p:ph type="sldNum" sz="quarter" idx="12"/>
          </p:nvPr>
        </p:nvSpPr>
        <p:spPr/>
        <p:txBody>
          <a:bodyPr/>
          <a:lstStyle/>
          <a:p>
            <a:fld id="{FCAE9864-B816-844E-BA6C-007762F56560}" type="slidenum">
              <a:rPr lang="it-IT" smtClean="0"/>
              <a:t>18</a:t>
            </a:fld>
            <a:endParaRPr lang="it-IT"/>
          </a:p>
        </p:txBody>
      </p:sp>
      <p:sp>
        <p:nvSpPr>
          <p:cNvPr id="4" name="Titolo 3">
            <a:extLst>
              <a:ext uri="{FF2B5EF4-FFF2-40B4-BE49-F238E27FC236}">
                <a16:creationId xmlns:a16="http://schemas.microsoft.com/office/drawing/2014/main" id="{1B7F47BD-A900-0445-B598-E3303C21EA73}"/>
              </a:ext>
            </a:extLst>
          </p:cNvPr>
          <p:cNvSpPr>
            <a:spLocks noGrp="1"/>
          </p:cNvSpPr>
          <p:nvPr>
            <p:ph type="title"/>
          </p:nvPr>
        </p:nvSpPr>
        <p:spPr/>
        <p:txBody>
          <a:bodyPr/>
          <a:lstStyle/>
          <a:p>
            <a:r>
              <a:rPr lang="it-IT" dirty="0"/>
              <a:t> </a:t>
            </a:r>
          </a:p>
        </p:txBody>
      </p:sp>
      <p:sp>
        <p:nvSpPr>
          <p:cNvPr id="6" name="CasellaDiTesto 5">
            <a:extLst>
              <a:ext uri="{FF2B5EF4-FFF2-40B4-BE49-F238E27FC236}">
                <a16:creationId xmlns:a16="http://schemas.microsoft.com/office/drawing/2014/main" id="{62ABAE76-2371-3B46-ABDF-A4DBB88FA485}"/>
              </a:ext>
            </a:extLst>
          </p:cNvPr>
          <p:cNvSpPr txBox="1"/>
          <p:nvPr/>
        </p:nvSpPr>
        <p:spPr>
          <a:xfrm>
            <a:off x="1200150" y="1623874"/>
            <a:ext cx="7943851" cy="1384995"/>
          </a:xfrm>
          <a:prstGeom prst="rect">
            <a:avLst/>
          </a:prstGeom>
          <a:noFill/>
        </p:spPr>
        <p:txBody>
          <a:bodyPr wrap="square">
            <a:spAutoFit/>
          </a:bodyPr>
          <a:lstStyle/>
          <a:p>
            <a:pPr marL="0" lvl="4" algn="ctr">
              <a:buClr>
                <a:schemeClr val="accent1"/>
              </a:buClr>
              <a:buSzPts val="1800"/>
            </a:pPr>
            <a:r>
              <a:rPr lang="it-IT" sz="2800" b="1" dirty="0">
                <a:solidFill>
                  <a:schemeClr val="accent1"/>
                </a:solidFill>
                <a:latin typeface="Segoe Pro" panose="020B0502040504020203" pitchFamily="34" charset="0"/>
                <a:cs typeface="Arial" panose="020B0604020202020204" pitchFamily="34" charset="0"/>
                <a:sym typeface="Arial" panose="020B0604020202020204" pitchFamily="34" charset="0"/>
              </a:rPr>
              <a:t>«Il Cavaliere del XXI Secolo è armato di un arsenale che sta ridisegnando i confini dell’umano e del naturale: l’AI»</a:t>
            </a:r>
          </a:p>
        </p:txBody>
      </p:sp>
      <p:pic>
        <p:nvPicPr>
          <p:cNvPr id="9" name="Immagine 8">
            <a:extLst>
              <a:ext uri="{FF2B5EF4-FFF2-40B4-BE49-F238E27FC236}">
                <a16:creationId xmlns:a16="http://schemas.microsoft.com/office/drawing/2014/main" id="{3D499424-C110-954B-A116-7A3688C52EC6}"/>
              </a:ext>
            </a:extLst>
          </p:cNvPr>
          <p:cNvPicPr>
            <a:picLocks noChangeAspect="1"/>
          </p:cNvPicPr>
          <p:nvPr/>
        </p:nvPicPr>
        <p:blipFill>
          <a:blip r:embed="rId3"/>
          <a:stretch>
            <a:fillRect/>
          </a:stretch>
        </p:blipFill>
        <p:spPr>
          <a:xfrm>
            <a:off x="128989" y="4727419"/>
            <a:ext cx="1071161" cy="411249"/>
          </a:xfrm>
          <a:prstGeom prst="rect">
            <a:avLst/>
          </a:prstGeom>
        </p:spPr>
      </p:pic>
      <p:sp>
        <p:nvSpPr>
          <p:cNvPr id="8" name="CasellaDiTesto 7">
            <a:extLst>
              <a:ext uri="{FF2B5EF4-FFF2-40B4-BE49-F238E27FC236}">
                <a16:creationId xmlns:a16="http://schemas.microsoft.com/office/drawing/2014/main" id="{F44882D8-85B9-114A-8F34-DEF996C520D9}"/>
              </a:ext>
            </a:extLst>
          </p:cNvPr>
          <p:cNvSpPr txBox="1"/>
          <p:nvPr/>
        </p:nvSpPr>
        <p:spPr>
          <a:xfrm>
            <a:off x="-276178" y="3008869"/>
            <a:ext cx="9124950" cy="253916"/>
          </a:xfrm>
          <a:prstGeom prst="rect">
            <a:avLst/>
          </a:prstGeom>
          <a:noFill/>
        </p:spPr>
        <p:txBody>
          <a:bodyPr wrap="square">
            <a:spAutoFit/>
          </a:bodyPr>
          <a:lstStyle/>
          <a:p>
            <a:pPr algn="r"/>
            <a:r>
              <a:rPr lang="it-IT" sz="1050" i="1" dirty="0">
                <a:solidFill>
                  <a:schemeClr val="accent1"/>
                </a:solidFill>
                <a:latin typeface="Segoe Pro" panose="020B0502040504020203"/>
              </a:rPr>
              <a:t>Il Cavaliere Artificiale – Italo Calvino e la memoria del futuro, </a:t>
            </a:r>
            <a:r>
              <a:rPr lang="it-IT" sz="1050" dirty="0">
                <a:solidFill>
                  <a:schemeClr val="accent1"/>
                </a:solidFill>
                <a:latin typeface="Segoe Pro" panose="020B0502040504020203"/>
              </a:rPr>
              <a:t>Prencipe e Sideri, 2025, Luiss</a:t>
            </a:r>
          </a:p>
        </p:txBody>
      </p:sp>
      <p:pic>
        <p:nvPicPr>
          <p:cNvPr id="10" name="Immagine 9" descr="Immagine che contiene disegno, schizzo, Armatura, cartone animato&#10;&#10;Il contenuto generato dall'IA potrebbe non essere corretto.">
            <a:extLst>
              <a:ext uri="{FF2B5EF4-FFF2-40B4-BE49-F238E27FC236}">
                <a16:creationId xmlns:a16="http://schemas.microsoft.com/office/drawing/2014/main" id="{5F611FD4-0019-99B5-244A-4DA90BE27D7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85" b="91732" l="9961" r="89844">
                        <a14:foregroundMark x1="32617" y1="91732" x2="32324" y2="89453"/>
                        <a14:foregroundMark x1="49414" y1="7617" x2="51563" y2="9505"/>
                        <a14:foregroundMark x1="49121" y1="3385" x2="49121" y2="3385"/>
                        <a14:foregroundMark x1="49902" y1="91536" x2="49902" y2="91536"/>
                        <a14:backgroundMark x1="28125" y1="88346" x2="28125" y2="88346"/>
                        <a14:backgroundMark x1="28418" y1="87565" x2="27930" y2="89583"/>
                        <a14:backgroundMark x1="53125" y1="87565" x2="59473" y2="89193"/>
                        <a14:backgroundMark x1="60156" y1="88737" x2="63574" y2="89909"/>
                      </a14:backgroundRemoval>
                    </a14:imgEffect>
                  </a14:imgLayer>
                </a14:imgProps>
              </a:ext>
            </a:extLst>
          </a:blip>
          <a:stretch>
            <a:fillRect/>
          </a:stretch>
        </p:blipFill>
        <p:spPr>
          <a:xfrm>
            <a:off x="-436517" y="639974"/>
            <a:ext cx="2575701" cy="3863551"/>
          </a:xfrm>
          <a:prstGeom prst="rect">
            <a:avLst/>
          </a:prstGeom>
        </p:spPr>
      </p:pic>
    </p:spTree>
    <p:extLst>
      <p:ext uri="{BB962C8B-B14F-4D97-AF65-F5344CB8AC3E}">
        <p14:creationId xmlns:p14="http://schemas.microsoft.com/office/powerpoint/2010/main" val="458520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descr="Google Shape;577;p17">
            <a:extLst>
              <a:ext uri="{FF2B5EF4-FFF2-40B4-BE49-F238E27FC236}">
                <a16:creationId xmlns:a16="http://schemas.microsoft.com/office/drawing/2014/main" id="{AF43FD6A-B6D6-C441-A785-0B146E4148AC}"/>
              </a:ext>
            </a:extLst>
          </p:cNvPr>
          <p:cNvSpPr txBox="1">
            <a:spLocks/>
          </p:cNvSpPr>
          <p:nvPr/>
        </p:nvSpPr>
        <p:spPr bwMode="auto">
          <a:xfrm>
            <a:off x="3708400" y="2217738"/>
            <a:ext cx="3975100"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lvl1pPr>
              <a:defRPr sz="1400">
                <a:solidFill>
                  <a:srgbClr val="57575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57575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57575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57575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575756"/>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575756"/>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575756"/>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575756"/>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575756"/>
                </a:solidFill>
                <a:latin typeface="Arial" panose="020B0604020202020204" pitchFamily="34" charset="0"/>
                <a:cs typeface="Arial" panose="020B0604020202020204" pitchFamily="34" charset="0"/>
                <a:sym typeface="Arial" panose="020B0604020202020204" pitchFamily="34" charset="0"/>
              </a:defRPr>
            </a:lvl9pPr>
          </a:lstStyle>
          <a:p>
            <a:pPr eaLnBrk="1"/>
            <a:r>
              <a:rPr lang="it-IT" altLang="it-IT" sz="4000" b="1" dirty="0">
                <a:solidFill>
                  <a:schemeClr val="accent1"/>
                </a:solidFill>
                <a:latin typeface="Segoe Pro" panose="020B0502040504020203" pitchFamily="34" charset="0"/>
                <a:sym typeface="Quattrocento Sans" charset="0"/>
              </a:rPr>
              <a:t>Grazie</a:t>
            </a:r>
          </a:p>
        </p:txBody>
      </p:sp>
    </p:spTree>
    <p:extLst>
      <p:ext uri="{BB962C8B-B14F-4D97-AF65-F5344CB8AC3E}">
        <p14:creationId xmlns:p14="http://schemas.microsoft.com/office/powerpoint/2010/main" val="426568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CEF42D8-C128-38F5-9BB9-2AC49DBAC9AA}"/>
              </a:ext>
            </a:extLst>
          </p:cNvPr>
          <p:cNvSpPr txBox="1">
            <a:spLocks/>
          </p:cNvSpPr>
          <p:nvPr/>
        </p:nvSpPr>
        <p:spPr>
          <a:xfrm>
            <a:off x="628869" y="1617786"/>
            <a:ext cx="7460054" cy="1600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2700" b="1" i="0" kern="1200">
                <a:solidFill>
                  <a:schemeClr val="bg1"/>
                </a:solidFill>
                <a:latin typeface="Segoe Pro" panose="020B0502040504020203" pitchFamily="34" charset="0"/>
                <a:ea typeface="+mj-ea"/>
                <a:cs typeface="+mj-cs"/>
              </a:defRPr>
            </a:lvl1pPr>
          </a:lstStyle>
          <a:p>
            <a:pPr marL="342900" indent="-342900">
              <a:lnSpc>
                <a:spcPct val="150000"/>
              </a:lnSpc>
              <a:buFont typeface="+mj-lt"/>
              <a:buAutoNum type="arabicPeriod"/>
            </a:pPr>
            <a:r>
              <a:rPr lang="it-IT" sz="1800" dirty="0"/>
              <a:t>Exit Strategy</a:t>
            </a:r>
          </a:p>
          <a:p>
            <a:pPr marL="342900" indent="-342900">
              <a:lnSpc>
                <a:spcPct val="150000"/>
              </a:lnSpc>
              <a:buFont typeface="+mj-lt"/>
              <a:buAutoNum type="arabicPeriod"/>
            </a:pPr>
            <a:r>
              <a:rPr lang="it-IT" sz="1800" b="0" dirty="0">
                <a:solidFill>
                  <a:schemeClr val="tx2">
                    <a:lumMod val="60000"/>
                    <a:lumOff val="40000"/>
                  </a:schemeClr>
                </a:solidFill>
              </a:rPr>
              <a:t>AI Era</a:t>
            </a:r>
          </a:p>
          <a:p>
            <a:pPr marL="342900" indent="-342900">
              <a:lnSpc>
                <a:spcPct val="150000"/>
              </a:lnSpc>
              <a:buFont typeface="+mj-lt"/>
              <a:buAutoNum type="arabicPeriod"/>
            </a:pPr>
            <a:r>
              <a:rPr lang="it-IT" sz="1800" b="0" dirty="0">
                <a:solidFill>
                  <a:schemeClr val="tx2">
                    <a:lumMod val="60000"/>
                    <a:lumOff val="40000"/>
                  </a:schemeClr>
                </a:solidFill>
              </a:rPr>
              <a:t>Alcune ipotesi di futuro</a:t>
            </a:r>
          </a:p>
        </p:txBody>
      </p:sp>
    </p:spTree>
    <p:extLst>
      <p:ext uri="{BB962C8B-B14F-4D97-AF65-F5344CB8AC3E}">
        <p14:creationId xmlns:p14="http://schemas.microsoft.com/office/powerpoint/2010/main" val="1057321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con angoli arrotondati 19">
            <a:extLst>
              <a:ext uri="{FF2B5EF4-FFF2-40B4-BE49-F238E27FC236}">
                <a16:creationId xmlns:a16="http://schemas.microsoft.com/office/drawing/2014/main" id="{B668FA85-60CF-552E-F7DA-53DFA1E5C675}"/>
              </a:ext>
            </a:extLst>
          </p:cNvPr>
          <p:cNvSpPr/>
          <p:nvPr/>
        </p:nvSpPr>
        <p:spPr>
          <a:xfrm>
            <a:off x="3056179" y="2970661"/>
            <a:ext cx="1795347" cy="13521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accent1"/>
                </a:solidFill>
                <a:latin typeface="Segoe Pro" panose="020B0502040504020203"/>
              </a:rPr>
              <a:t>La SPAC è un duttile strumento che funziona se alla base vi è un robusto e credibile disegno industriale</a:t>
            </a:r>
            <a:endParaRPr lang="it-IT" sz="1000" dirty="0">
              <a:solidFill>
                <a:schemeClr val="accent1"/>
              </a:solidFill>
            </a:endParaRPr>
          </a:p>
        </p:txBody>
      </p:sp>
      <p:sp>
        <p:nvSpPr>
          <p:cNvPr id="3" name="Segnaposto numero diapositiva 2">
            <a:extLst>
              <a:ext uri="{FF2B5EF4-FFF2-40B4-BE49-F238E27FC236}">
                <a16:creationId xmlns:a16="http://schemas.microsoft.com/office/drawing/2014/main" id="{D2630EDE-E959-4559-AD5D-B7D10FD93412}"/>
              </a:ext>
            </a:extLst>
          </p:cNvPr>
          <p:cNvSpPr>
            <a:spLocks noGrp="1"/>
          </p:cNvSpPr>
          <p:nvPr>
            <p:ph type="sldNum" sz="quarter" idx="12"/>
          </p:nvPr>
        </p:nvSpPr>
        <p:spPr/>
        <p:txBody>
          <a:bodyPr/>
          <a:lstStyle/>
          <a:p>
            <a:fld id="{FCAE9864-B816-844E-BA6C-007762F56560}" type="slidenum">
              <a:rPr lang="it-IT" smtClean="0"/>
              <a:t>3</a:t>
            </a:fld>
            <a:endParaRPr lang="it-IT" dirty="0"/>
          </a:p>
        </p:txBody>
      </p:sp>
      <p:sp>
        <p:nvSpPr>
          <p:cNvPr id="4" name="Titolo 3">
            <a:extLst>
              <a:ext uri="{FF2B5EF4-FFF2-40B4-BE49-F238E27FC236}">
                <a16:creationId xmlns:a16="http://schemas.microsoft.com/office/drawing/2014/main" id="{13F2AA2F-C0E5-4E39-A570-73861477A008}"/>
              </a:ext>
            </a:extLst>
          </p:cNvPr>
          <p:cNvSpPr>
            <a:spLocks noGrp="1"/>
          </p:cNvSpPr>
          <p:nvPr>
            <p:ph type="title"/>
          </p:nvPr>
        </p:nvSpPr>
        <p:spPr/>
        <p:txBody>
          <a:bodyPr/>
          <a:lstStyle/>
          <a:p>
            <a:r>
              <a:rPr lang="it-IT" dirty="0"/>
              <a:t>Ruota</a:t>
            </a:r>
          </a:p>
        </p:txBody>
      </p:sp>
      <p:sp>
        <p:nvSpPr>
          <p:cNvPr id="21" name="Rettangolo 20">
            <a:extLst>
              <a:ext uri="{FF2B5EF4-FFF2-40B4-BE49-F238E27FC236}">
                <a16:creationId xmlns:a16="http://schemas.microsoft.com/office/drawing/2014/main" id="{B044562D-698F-4426-B212-6246FD62493C}"/>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latin typeface="Segoe Pro" panose="020B0502040504020203"/>
              </a:rPr>
              <a:t>UN LIBRO, UNA STORIA VERA</a:t>
            </a:r>
            <a:endParaRPr lang="en-US" sz="1200" b="1" dirty="0">
              <a:latin typeface="Segoe Pro" panose="020B0502040504020203"/>
            </a:endParaRPr>
          </a:p>
        </p:txBody>
      </p:sp>
      <p:sp>
        <p:nvSpPr>
          <p:cNvPr id="8" name="Rettangolo 7">
            <a:extLst>
              <a:ext uri="{FF2B5EF4-FFF2-40B4-BE49-F238E27FC236}">
                <a16:creationId xmlns:a16="http://schemas.microsoft.com/office/drawing/2014/main" id="{A716D0A1-98FA-4FA3-904F-3DC084170FF2}"/>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dirty="0"/>
          </a:p>
        </p:txBody>
      </p:sp>
      <p:sp>
        <p:nvSpPr>
          <p:cNvPr id="5" name="CasellaDiTesto 4">
            <a:extLst>
              <a:ext uri="{FF2B5EF4-FFF2-40B4-BE49-F238E27FC236}">
                <a16:creationId xmlns:a16="http://schemas.microsoft.com/office/drawing/2014/main" id="{52C0EAFA-39D3-75AB-CA40-D32C2B44AC7A}"/>
              </a:ext>
            </a:extLst>
          </p:cNvPr>
          <p:cNvSpPr txBox="1"/>
          <p:nvPr/>
        </p:nvSpPr>
        <p:spPr>
          <a:xfrm>
            <a:off x="2575702" y="919347"/>
            <a:ext cx="6568298" cy="523220"/>
          </a:xfrm>
          <a:prstGeom prst="rect">
            <a:avLst/>
          </a:prstGeom>
          <a:noFill/>
        </p:spPr>
        <p:txBody>
          <a:bodyPr wrap="square">
            <a:spAutoFit/>
          </a:bodyPr>
          <a:lstStyle/>
          <a:p>
            <a:pPr algn="ctr"/>
            <a:r>
              <a:rPr lang="it-IT" sz="1400" b="1" i="1" dirty="0">
                <a:solidFill>
                  <a:schemeClr val="accent1"/>
                </a:solidFill>
                <a:latin typeface="Segoe Pro" panose="020B0502040504020203"/>
              </a:rPr>
              <a:t>I tre pilastri di Exit Strategy:</a:t>
            </a:r>
          </a:p>
          <a:p>
            <a:pPr algn="ctr"/>
            <a:r>
              <a:rPr lang="it-IT" sz="1400" b="1" i="1" dirty="0">
                <a:solidFill>
                  <a:schemeClr val="accent1"/>
                </a:solidFill>
                <a:latin typeface="Segoe Pro" panose="020B0502040504020203"/>
              </a:rPr>
              <a:t>imprenditorialità, assicurazione, trasformazione digitale</a:t>
            </a:r>
          </a:p>
        </p:txBody>
      </p:sp>
      <p:pic>
        <p:nvPicPr>
          <p:cNvPr id="13" name="Immagine 12" descr="Immagine che contiene testo, Carattere, schermata, logo&#10;&#10;Il contenuto generato dall'IA potrebbe non essere corretto.">
            <a:extLst>
              <a:ext uri="{FF2B5EF4-FFF2-40B4-BE49-F238E27FC236}">
                <a16:creationId xmlns:a16="http://schemas.microsoft.com/office/drawing/2014/main" id="{BBE8A759-6446-62EF-0C64-B70DDFA56323}"/>
              </a:ext>
            </a:extLst>
          </p:cNvPr>
          <p:cNvPicPr>
            <a:picLocks noChangeAspect="1"/>
          </p:cNvPicPr>
          <p:nvPr/>
        </p:nvPicPr>
        <p:blipFill>
          <a:blip r:embed="rId2"/>
          <a:stretch>
            <a:fillRect/>
          </a:stretch>
        </p:blipFill>
        <p:spPr>
          <a:xfrm>
            <a:off x="3953853" y="1810317"/>
            <a:ext cx="1236292" cy="525424"/>
          </a:xfrm>
          <a:prstGeom prst="rect">
            <a:avLst/>
          </a:prstGeom>
        </p:spPr>
      </p:pic>
      <p:pic>
        <p:nvPicPr>
          <p:cNvPr id="15" name="Immagine 14" descr="Immagine che contiene testo, Carattere, Elementi grafici, grafica&#10;&#10;Il contenuto generato dall'IA potrebbe non essere corretto.">
            <a:extLst>
              <a:ext uri="{FF2B5EF4-FFF2-40B4-BE49-F238E27FC236}">
                <a16:creationId xmlns:a16="http://schemas.microsoft.com/office/drawing/2014/main" id="{40319078-CB4B-651B-EE82-CEEB58E9D334}"/>
              </a:ext>
            </a:extLst>
          </p:cNvPr>
          <p:cNvPicPr>
            <a:picLocks noChangeAspect="1"/>
          </p:cNvPicPr>
          <p:nvPr/>
        </p:nvPicPr>
        <p:blipFill>
          <a:blip r:embed="rId3"/>
          <a:stretch>
            <a:fillRect/>
          </a:stretch>
        </p:blipFill>
        <p:spPr>
          <a:xfrm>
            <a:off x="6255512" y="1541195"/>
            <a:ext cx="2017531" cy="1021258"/>
          </a:xfrm>
          <a:prstGeom prst="rect">
            <a:avLst/>
          </a:prstGeom>
        </p:spPr>
      </p:pic>
      <p:cxnSp>
        <p:nvCxnSpPr>
          <p:cNvPr id="17" name="Connettore 2 16">
            <a:extLst>
              <a:ext uri="{FF2B5EF4-FFF2-40B4-BE49-F238E27FC236}">
                <a16:creationId xmlns:a16="http://schemas.microsoft.com/office/drawing/2014/main" id="{272A284C-7190-020B-A5AF-825F08181DC3}"/>
              </a:ext>
            </a:extLst>
          </p:cNvPr>
          <p:cNvCxnSpPr>
            <a:cxnSpLocks/>
          </p:cNvCxnSpPr>
          <p:nvPr/>
        </p:nvCxnSpPr>
        <p:spPr>
          <a:xfrm>
            <a:off x="5367454" y="2051824"/>
            <a:ext cx="10036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ttangolo con angoli arrotondati 18">
            <a:extLst>
              <a:ext uri="{FF2B5EF4-FFF2-40B4-BE49-F238E27FC236}">
                <a16:creationId xmlns:a16="http://schemas.microsoft.com/office/drawing/2014/main" id="{D8DBBF36-E013-737B-C704-A7B5C1C9D1CA}"/>
              </a:ext>
            </a:extLst>
          </p:cNvPr>
          <p:cNvSpPr/>
          <p:nvPr/>
        </p:nvSpPr>
        <p:spPr>
          <a:xfrm>
            <a:off x="3300760" y="2683727"/>
            <a:ext cx="1271239" cy="461665"/>
          </a:xfrm>
          <a:prstGeom prst="roundRect">
            <a:avLst/>
          </a:prstGeom>
          <a:solidFill>
            <a:schemeClr val="accent6">
              <a:lumMod val="9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a:rPr>
              <a:t>I</a:t>
            </a:r>
            <a:r>
              <a:rPr kumimoji="0" lang="it-IT" sz="1000" b="1" u="none" strike="noStrike" kern="1200" cap="none" spc="0" normalizeH="0" baseline="0" noProof="0" dirty="0" err="1">
                <a:ln>
                  <a:noFill/>
                </a:ln>
                <a:solidFill>
                  <a:schemeClr val="bg1"/>
                </a:solidFill>
                <a:effectLst/>
                <a:uLnTx/>
                <a:uFillTx/>
                <a:latin typeface="Segoe Pro" panose="020B0502040504020203"/>
                <a:ea typeface="+mn-ea"/>
                <a:cs typeface="+mn-cs"/>
              </a:rPr>
              <a:t>mprenditorialità</a:t>
            </a:r>
            <a:endParaRPr lang="it-IT" sz="1000" dirty="0">
              <a:solidFill>
                <a:schemeClr val="bg1"/>
              </a:solidFill>
            </a:endParaRPr>
          </a:p>
        </p:txBody>
      </p:sp>
      <p:sp>
        <p:nvSpPr>
          <p:cNvPr id="22" name="Rettangolo con angoli arrotondati 21">
            <a:extLst>
              <a:ext uri="{FF2B5EF4-FFF2-40B4-BE49-F238E27FC236}">
                <a16:creationId xmlns:a16="http://schemas.microsoft.com/office/drawing/2014/main" id="{BB3021AA-0911-9E56-B5E8-41762724EEFF}"/>
              </a:ext>
            </a:extLst>
          </p:cNvPr>
          <p:cNvSpPr/>
          <p:nvPr/>
        </p:nvSpPr>
        <p:spPr>
          <a:xfrm>
            <a:off x="4975301" y="2970661"/>
            <a:ext cx="1795347" cy="13521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000" b="1" dirty="0">
              <a:solidFill>
                <a:schemeClr val="accent1"/>
              </a:solidFill>
              <a:latin typeface="Segoe Pro" panose="020B0502040504020203"/>
            </a:endParaRPr>
          </a:p>
          <a:p>
            <a:pPr algn="ctr"/>
            <a:r>
              <a:rPr lang="it-IT" sz="1000" b="1" dirty="0">
                <a:solidFill>
                  <a:schemeClr val="accent1"/>
                </a:solidFill>
                <a:latin typeface="Segoe Pro" panose="020B0502040504020203"/>
              </a:rPr>
              <a:t>Dall’integrazione della SPAC e Net </a:t>
            </a:r>
            <a:r>
              <a:rPr lang="it-IT" sz="1000" b="1" dirty="0" err="1">
                <a:solidFill>
                  <a:schemeClr val="accent1"/>
                </a:solidFill>
                <a:latin typeface="Segoe Pro" panose="020B0502040504020203"/>
              </a:rPr>
              <a:t>Insurance</a:t>
            </a:r>
            <a:r>
              <a:rPr lang="it-IT" sz="1000" b="1" dirty="0">
                <a:solidFill>
                  <a:schemeClr val="accent1"/>
                </a:solidFill>
                <a:latin typeface="Segoe Pro" panose="020B0502040504020203"/>
              </a:rPr>
              <a:t> nasce un’impresa digitale, con governance moderna, che si afferma nel settore assicurativo</a:t>
            </a:r>
            <a:endParaRPr lang="it-IT" sz="1000" dirty="0">
              <a:solidFill>
                <a:schemeClr val="accent1"/>
              </a:solidFill>
            </a:endParaRPr>
          </a:p>
        </p:txBody>
      </p:sp>
      <p:sp>
        <p:nvSpPr>
          <p:cNvPr id="23" name="Rettangolo con angoli arrotondati 22">
            <a:extLst>
              <a:ext uri="{FF2B5EF4-FFF2-40B4-BE49-F238E27FC236}">
                <a16:creationId xmlns:a16="http://schemas.microsoft.com/office/drawing/2014/main" id="{A1FA952E-4AE8-EB33-1C5B-74CB5351B72D}"/>
              </a:ext>
            </a:extLst>
          </p:cNvPr>
          <p:cNvSpPr/>
          <p:nvPr/>
        </p:nvSpPr>
        <p:spPr>
          <a:xfrm>
            <a:off x="5219882" y="2683727"/>
            <a:ext cx="1271239" cy="461665"/>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a:rPr>
              <a:t>Assicurazione</a:t>
            </a:r>
            <a:endParaRPr lang="it-IT" sz="1000" dirty="0">
              <a:solidFill>
                <a:schemeClr val="bg1"/>
              </a:solidFill>
            </a:endParaRPr>
          </a:p>
        </p:txBody>
      </p:sp>
      <p:sp>
        <p:nvSpPr>
          <p:cNvPr id="24" name="Rettangolo con angoli arrotondati 23">
            <a:extLst>
              <a:ext uri="{FF2B5EF4-FFF2-40B4-BE49-F238E27FC236}">
                <a16:creationId xmlns:a16="http://schemas.microsoft.com/office/drawing/2014/main" id="{9741E09A-B37B-D35A-00B4-1B9977FC5DE3}"/>
              </a:ext>
            </a:extLst>
          </p:cNvPr>
          <p:cNvSpPr/>
          <p:nvPr/>
        </p:nvSpPr>
        <p:spPr>
          <a:xfrm>
            <a:off x="6894423" y="2970661"/>
            <a:ext cx="1795347" cy="13521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000" b="1" dirty="0">
              <a:solidFill>
                <a:schemeClr val="accent1"/>
              </a:solidFill>
              <a:latin typeface="Segoe Pro" panose="020B0502040504020203"/>
            </a:endParaRPr>
          </a:p>
          <a:p>
            <a:pPr algn="ctr"/>
            <a:r>
              <a:rPr lang="it-IT" sz="1000" b="1" dirty="0">
                <a:solidFill>
                  <a:schemeClr val="accent1"/>
                </a:solidFill>
                <a:latin typeface="Segoe Pro" panose="020B0502040504020203"/>
              </a:rPr>
              <a:t>La Componente </a:t>
            </a:r>
            <a:r>
              <a:rPr lang="it-IT" sz="1000" b="1" dirty="0" err="1">
                <a:solidFill>
                  <a:schemeClr val="accent1"/>
                </a:solidFill>
                <a:latin typeface="Segoe Pro" panose="020B0502040504020203"/>
              </a:rPr>
              <a:t>Insurtech</a:t>
            </a:r>
            <a:r>
              <a:rPr lang="it-IT" sz="1000" b="1" dirty="0">
                <a:solidFill>
                  <a:schemeClr val="accent1"/>
                </a:solidFill>
                <a:latin typeface="Segoe Pro" panose="020B0502040504020203"/>
              </a:rPr>
              <a:t> è parte fondante ed integrante del modello di business, non un adattamento ex post</a:t>
            </a:r>
            <a:endParaRPr lang="it-IT" sz="1000" dirty="0">
              <a:solidFill>
                <a:schemeClr val="accent1"/>
              </a:solidFill>
            </a:endParaRPr>
          </a:p>
        </p:txBody>
      </p:sp>
      <p:sp>
        <p:nvSpPr>
          <p:cNvPr id="25" name="Rettangolo con angoli arrotondati 24">
            <a:extLst>
              <a:ext uri="{FF2B5EF4-FFF2-40B4-BE49-F238E27FC236}">
                <a16:creationId xmlns:a16="http://schemas.microsoft.com/office/drawing/2014/main" id="{C78AF9FC-753F-2AED-FF1D-04006F720BD4}"/>
              </a:ext>
            </a:extLst>
          </p:cNvPr>
          <p:cNvSpPr/>
          <p:nvPr/>
        </p:nvSpPr>
        <p:spPr>
          <a:xfrm>
            <a:off x="7139004" y="2683727"/>
            <a:ext cx="1271239" cy="461665"/>
          </a:xfrm>
          <a:prstGeom prst="roundRect">
            <a:avLst/>
          </a:prstGeom>
          <a:solidFill>
            <a:schemeClr val="accent6">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a:rPr>
              <a:t>Trasformazione</a:t>
            </a:r>
            <a:br>
              <a:rPr lang="it-IT" sz="1000" b="1" dirty="0">
                <a:solidFill>
                  <a:schemeClr val="bg1"/>
                </a:solidFill>
                <a:latin typeface="Segoe Pro" panose="020B0502040504020203"/>
              </a:rPr>
            </a:br>
            <a:r>
              <a:rPr lang="it-IT" sz="1000" b="1" dirty="0">
                <a:solidFill>
                  <a:schemeClr val="bg1"/>
                </a:solidFill>
                <a:latin typeface="Segoe Pro" panose="020B0502040504020203"/>
              </a:rPr>
              <a:t>digitale</a:t>
            </a:r>
            <a:endParaRPr lang="it-IT" sz="1000" dirty="0">
              <a:solidFill>
                <a:schemeClr val="bg1"/>
              </a:solidFill>
            </a:endParaRPr>
          </a:p>
        </p:txBody>
      </p:sp>
      <p:pic>
        <p:nvPicPr>
          <p:cNvPr id="18" name="Immagine 17" descr="Immagine che contiene testo, poster, grafica, Elementi grafici&#10;&#10;Il contenuto generato dall'IA potrebbe non essere corretto.">
            <a:extLst>
              <a:ext uri="{FF2B5EF4-FFF2-40B4-BE49-F238E27FC236}">
                <a16:creationId xmlns:a16="http://schemas.microsoft.com/office/drawing/2014/main" id="{BFA16F48-CA12-0945-A298-B71B6375D00D}"/>
              </a:ext>
            </a:extLst>
          </p:cNvPr>
          <p:cNvPicPr>
            <a:picLocks noChangeAspect="1"/>
          </p:cNvPicPr>
          <p:nvPr/>
        </p:nvPicPr>
        <p:blipFill>
          <a:blip r:embed="rId4">
            <a:alphaModFix amt="85000"/>
          </a:blip>
          <a:stretch>
            <a:fillRect/>
          </a:stretch>
        </p:blipFill>
        <p:spPr>
          <a:xfrm>
            <a:off x="242538" y="1141581"/>
            <a:ext cx="2209389" cy="30527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52138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o, muro, persona, computer&#10;&#10;Il contenuto generato dall'IA potrebbe non essere corretto.">
            <a:extLst>
              <a:ext uri="{FF2B5EF4-FFF2-40B4-BE49-F238E27FC236}">
                <a16:creationId xmlns:a16="http://schemas.microsoft.com/office/drawing/2014/main" id="{0729FAD1-177D-4365-A9FF-7CCA3DA84A0A}"/>
              </a:ext>
            </a:extLst>
          </p:cNvPr>
          <p:cNvPicPr>
            <a:picLocks noChangeAspect="1"/>
          </p:cNvPicPr>
          <p:nvPr/>
        </p:nvPicPr>
        <p:blipFill>
          <a:blip r:embed="rId2">
            <a:alphaModFix amt="85000"/>
          </a:blip>
          <a:srcRect l="16222" r="15790"/>
          <a:stretch>
            <a:fillRect/>
          </a:stretch>
        </p:blipFill>
        <p:spPr>
          <a:xfrm>
            <a:off x="5062654" y="736015"/>
            <a:ext cx="4081346" cy="3856435"/>
          </a:xfrm>
          <a:prstGeom prst="rect">
            <a:avLst/>
          </a:prstGeom>
        </p:spPr>
      </p:pic>
      <p:sp>
        <p:nvSpPr>
          <p:cNvPr id="3" name="Segnaposto numero diapositiva 2">
            <a:extLst>
              <a:ext uri="{FF2B5EF4-FFF2-40B4-BE49-F238E27FC236}">
                <a16:creationId xmlns:a16="http://schemas.microsoft.com/office/drawing/2014/main" id="{D2630EDE-E959-4559-AD5D-B7D10FD93412}"/>
              </a:ext>
            </a:extLst>
          </p:cNvPr>
          <p:cNvSpPr>
            <a:spLocks noGrp="1"/>
          </p:cNvSpPr>
          <p:nvPr>
            <p:ph type="sldNum" sz="quarter" idx="12"/>
          </p:nvPr>
        </p:nvSpPr>
        <p:spPr/>
        <p:txBody>
          <a:bodyPr/>
          <a:lstStyle/>
          <a:p>
            <a:fld id="{FCAE9864-B816-844E-BA6C-007762F56560}" type="slidenum">
              <a:rPr lang="it-IT" smtClean="0"/>
              <a:t>4</a:t>
            </a:fld>
            <a:endParaRPr lang="it-IT"/>
          </a:p>
        </p:txBody>
      </p:sp>
      <p:sp>
        <p:nvSpPr>
          <p:cNvPr id="4" name="Titolo 3">
            <a:extLst>
              <a:ext uri="{FF2B5EF4-FFF2-40B4-BE49-F238E27FC236}">
                <a16:creationId xmlns:a16="http://schemas.microsoft.com/office/drawing/2014/main" id="{13F2AA2F-C0E5-4E39-A570-73861477A008}"/>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B044562D-698F-4426-B212-6246FD62493C}"/>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NET INSURANCE: NATIVAMENTE DIGITALE</a:t>
            </a:r>
          </a:p>
        </p:txBody>
      </p:sp>
      <p:sp>
        <p:nvSpPr>
          <p:cNvPr id="8" name="Rettangolo 7">
            <a:extLst>
              <a:ext uri="{FF2B5EF4-FFF2-40B4-BE49-F238E27FC236}">
                <a16:creationId xmlns:a16="http://schemas.microsoft.com/office/drawing/2014/main" id="{A716D0A1-98FA-4FA3-904F-3DC084170FF2}"/>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9" name="CasellaDiTesto 8">
            <a:extLst>
              <a:ext uri="{FF2B5EF4-FFF2-40B4-BE49-F238E27FC236}">
                <a16:creationId xmlns:a16="http://schemas.microsoft.com/office/drawing/2014/main" id="{54B90E01-B1CE-8FA9-68E3-C463A98FF675}"/>
              </a:ext>
            </a:extLst>
          </p:cNvPr>
          <p:cNvSpPr txBox="1"/>
          <p:nvPr/>
        </p:nvSpPr>
        <p:spPr>
          <a:xfrm>
            <a:off x="0" y="980621"/>
            <a:ext cx="5062654" cy="307777"/>
          </a:xfrm>
          <a:prstGeom prst="rect">
            <a:avLst/>
          </a:prstGeom>
          <a:noFill/>
        </p:spPr>
        <p:txBody>
          <a:bodyPr wrap="square">
            <a:spAutoFit/>
          </a:bodyPr>
          <a:lstStyle/>
          <a:p>
            <a:pPr algn="ctr"/>
            <a:r>
              <a:rPr lang="it-IT" sz="1400" b="1" i="1" dirty="0">
                <a:solidFill>
                  <a:schemeClr val="accent1"/>
                </a:solidFill>
                <a:latin typeface="Segoe Pro" panose="020B0502040504020203"/>
              </a:rPr>
              <a:t>Siamo nati digitali…</a:t>
            </a:r>
          </a:p>
        </p:txBody>
      </p:sp>
      <p:sp>
        <p:nvSpPr>
          <p:cNvPr id="11" name="CasellaDiTesto 10">
            <a:extLst>
              <a:ext uri="{FF2B5EF4-FFF2-40B4-BE49-F238E27FC236}">
                <a16:creationId xmlns:a16="http://schemas.microsoft.com/office/drawing/2014/main" id="{37F4A0FC-15E5-BDFE-43E1-1A327FA8E4F3}"/>
              </a:ext>
            </a:extLst>
          </p:cNvPr>
          <p:cNvSpPr txBox="1"/>
          <p:nvPr/>
        </p:nvSpPr>
        <p:spPr>
          <a:xfrm>
            <a:off x="1814797" y="1596986"/>
            <a:ext cx="3247856" cy="646331"/>
          </a:xfrm>
          <a:prstGeom prst="rect">
            <a:avLst/>
          </a:prstGeom>
          <a:noFill/>
        </p:spPr>
        <p:txBody>
          <a:bodyPr wrap="square">
            <a:spAutoFit/>
          </a:bodyPr>
          <a:lstStyle/>
          <a:p>
            <a:pPr algn="ctr"/>
            <a:r>
              <a:rPr lang="it-IT" sz="1200" dirty="0">
                <a:solidFill>
                  <a:schemeClr val="accent1"/>
                </a:solidFill>
                <a:latin typeface="Segoe Pro" panose="020B0502040504020203"/>
              </a:rPr>
              <a:t> “</a:t>
            </a:r>
            <a:r>
              <a:rPr lang="it-IT" sz="1200" b="1" dirty="0">
                <a:solidFill>
                  <a:schemeClr val="accent1"/>
                </a:solidFill>
                <a:latin typeface="Segoe Pro" panose="020B0502040504020203"/>
              </a:rPr>
              <a:t>Fabbrica indipendente, flessibile, innovativa</a:t>
            </a:r>
            <a:r>
              <a:rPr lang="it-IT" sz="1200" dirty="0">
                <a:solidFill>
                  <a:schemeClr val="accent1"/>
                </a:solidFill>
                <a:latin typeface="Segoe Pro" panose="020B0502040504020203"/>
              </a:rPr>
              <a:t>”, su architettura nuova tecnologia digitale</a:t>
            </a:r>
          </a:p>
        </p:txBody>
      </p:sp>
      <p:sp>
        <p:nvSpPr>
          <p:cNvPr id="12" name="Elaborazione alternativa 11">
            <a:extLst>
              <a:ext uri="{FF2B5EF4-FFF2-40B4-BE49-F238E27FC236}">
                <a16:creationId xmlns:a16="http://schemas.microsoft.com/office/drawing/2014/main" id="{9A3C57F3-DC8E-25AA-6761-7DA5DC57D6B8}"/>
              </a:ext>
            </a:extLst>
          </p:cNvPr>
          <p:cNvSpPr/>
          <p:nvPr/>
        </p:nvSpPr>
        <p:spPr>
          <a:xfrm>
            <a:off x="354980" y="1722485"/>
            <a:ext cx="114261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Tecnologia</a:t>
            </a:r>
            <a:endParaRPr lang="it-IT" sz="1100" b="1" dirty="0">
              <a:solidFill>
                <a:schemeClr val="bg1"/>
              </a:solidFill>
              <a:latin typeface="Segoe Pro" panose="020B0502040504020203" pitchFamily="34" charset="0"/>
            </a:endParaRPr>
          </a:p>
        </p:txBody>
      </p:sp>
      <p:sp>
        <p:nvSpPr>
          <p:cNvPr id="13" name="Elaborazione alternativa 12">
            <a:extLst>
              <a:ext uri="{FF2B5EF4-FFF2-40B4-BE49-F238E27FC236}">
                <a16:creationId xmlns:a16="http://schemas.microsoft.com/office/drawing/2014/main" id="{696100FF-B027-C897-5631-E99738756B48}"/>
              </a:ext>
            </a:extLst>
          </p:cNvPr>
          <p:cNvSpPr/>
          <p:nvPr/>
        </p:nvSpPr>
        <p:spPr>
          <a:xfrm>
            <a:off x="365627" y="2630862"/>
            <a:ext cx="1142618"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Modello phygital</a:t>
            </a:r>
            <a:endParaRPr lang="it-IT" sz="1100" b="1" dirty="0">
              <a:solidFill>
                <a:schemeClr val="bg1"/>
              </a:solidFill>
              <a:latin typeface="Segoe Pro" panose="020B0502040504020203" pitchFamily="34" charset="0"/>
            </a:endParaRPr>
          </a:p>
        </p:txBody>
      </p:sp>
      <p:sp>
        <p:nvSpPr>
          <p:cNvPr id="14" name="Elaborazione alternativa 13">
            <a:extLst>
              <a:ext uri="{FF2B5EF4-FFF2-40B4-BE49-F238E27FC236}">
                <a16:creationId xmlns:a16="http://schemas.microsoft.com/office/drawing/2014/main" id="{558723BE-2FDF-0484-955B-40837BD9DA34}"/>
              </a:ext>
            </a:extLst>
          </p:cNvPr>
          <p:cNvSpPr/>
          <p:nvPr/>
        </p:nvSpPr>
        <p:spPr>
          <a:xfrm>
            <a:off x="365626" y="3540326"/>
            <a:ext cx="1142619" cy="4055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Governance</a:t>
            </a:r>
            <a:endParaRPr lang="it-IT" sz="1100" b="1" dirty="0">
              <a:solidFill>
                <a:schemeClr val="bg1"/>
              </a:solidFill>
              <a:latin typeface="Segoe Pro" panose="020B0502040504020203" pitchFamily="34" charset="0"/>
            </a:endParaRPr>
          </a:p>
        </p:txBody>
      </p:sp>
      <p:sp>
        <p:nvSpPr>
          <p:cNvPr id="15" name="Freccia a destra 14">
            <a:extLst>
              <a:ext uri="{FF2B5EF4-FFF2-40B4-BE49-F238E27FC236}">
                <a16:creationId xmlns:a16="http://schemas.microsoft.com/office/drawing/2014/main" id="{1399E096-58F6-58F7-8CD6-D88ED4340BF3}"/>
              </a:ext>
            </a:extLst>
          </p:cNvPr>
          <p:cNvSpPr/>
          <p:nvPr/>
        </p:nvSpPr>
        <p:spPr>
          <a:xfrm>
            <a:off x="1571104" y="1843999"/>
            <a:ext cx="250724" cy="1523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45339D7B-9E2A-CFF1-39D3-F0F149C52C8B}"/>
              </a:ext>
            </a:extLst>
          </p:cNvPr>
          <p:cNvSpPr/>
          <p:nvPr/>
        </p:nvSpPr>
        <p:spPr>
          <a:xfrm>
            <a:off x="1589607" y="2757499"/>
            <a:ext cx="250724" cy="1523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F81BCB2E-AB27-FE36-9DCC-7EE9CE1B0888}"/>
              </a:ext>
            </a:extLst>
          </p:cNvPr>
          <p:cNvSpPr/>
          <p:nvPr/>
        </p:nvSpPr>
        <p:spPr>
          <a:xfrm>
            <a:off x="1564073" y="3672191"/>
            <a:ext cx="250724" cy="1523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38243D14-2253-1EF9-DA79-85E586B9D8E9}"/>
              </a:ext>
            </a:extLst>
          </p:cNvPr>
          <p:cNvSpPr txBox="1"/>
          <p:nvPr/>
        </p:nvSpPr>
        <p:spPr>
          <a:xfrm>
            <a:off x="1814796" y="2510486"/>
            <a:ext cx="3247857" cy="646331"/>
          </a:xfrm>
          <a:prstGeom prst="rect">
            <a:avLst/>
          </a:prstGeom>
          <a:noFill/>
        </p:spPr>
        <p:txBody>
          <a:bodyPr wrap="square">
            <a:spAutoFit/>
          </a:bodyPr>
          <a:lstStyle/>
          <a:p>
            <a:pPr algn="ctr"/>
            <a:r>
              <a:rPr lang="it-IT" sz="1200" dirty="0">
                <a:solidFill>
                  <a:schemeClr val="accent1"/>
                </a:solidFill>
                <a:latin typeface="Segoe Pro" panose="020B0502040504020203"/>
              </a:rPr>
              <a:t>L’elemento umano </a:t>
            </a:r>
            <a:r>
              <a:rPr lang="it-IT" sz="1200" b="1" dirty="0">
                <a:solidFill>
                  <a:schemeClr val="accent1"/>
                </a:solidFill>
                <a:latin typeface="Segoe Pro" panose="020B0502040504020203"/>
              </a:rPr>
              <a:t>si integra </a:t>
            </a:r>
            <a:r>
              <a:rPr lang="it-IT" sz="1200" dirty="0">
                <a:solidFill>
                  <a:schemeClr val="accent1"/>
                </a:solidFill>
                <a:latin typeface="Segoe Pro" panose="020B0502040504020203"/>
              </a:rPr>
              <a:t>con la tecnologia per valorizzare l’intermediazione distributiva in modo ibrido</a:t>
            </a:r>
          </a:p>
        </p:txBody>
      </p:sp>
      <p:sp>
        <p:nvSpPr>
          <p:cNvPr id="23" name="CasellaDiTesto 22">
            <a:extLst>
              <a:ext uri="{FF2B5EF4-FFF2-40B4-BE49-F238E27FC236}">
                <a16:creationId xmlns:a16="http://schemas.microsoft.com/office/drawing/2014/main" id="{3685521F-9278-650B-E598-F29ECD4A8701}"/>
              </a:ext>
            </a:extLst>
          </p:cNvPr>
          <p:cNvSpPr txBox="1"/>
          <p:nvPr/>
        </p:nvSpPr>
        <p:spPr>
          <a:xfrm>
            <a:off x="1814796" y="3512283"/>
            <a:ext cx="3069437" cy="461665"/>
          </a:xfrm>
          <a:prstGeom prst="rect">
            <a:avLst/>
          </a:prstGeom>
          <a:noFill/>
        </p:spPr>
        <p:txBody>
          <a:bodyPr wrap="square">
            <a:spAutoFit/>
          </a:bodyPr>
          <a:lstStyle/>
          <a:p>
            <a:pPr algn="ctr"/>
            <a:r>
              <a:rPr lang="it-IT" sz="1200" dirty="0">
                <a:solidFill>
                  <a:schemeClr val="accent1"/>
                </a:solidFill>
                <a:latin typeface="Segoe Pro" panose="020B0502040504020203"/>
              </a:rPr>
              <a:t>Limited legacy, struttura agile e propensione alla sperimentazione</a:t>
            </a:r>
          </a:p>
        </p:txBody>
      </p:sp>
    </p:spTree>
    <p:extLst>
      <p:ext uri="{BB962C8B-B14F-4D97-AF65-F5344CB8AC3E}">
        <p14:creationId xmlns:p14="http://schemas.microsoft.com/office/powerpoint/2010/main" val="398889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2630EDE-E959-4559-AD5D-B7D10FD93412}"/>
              </a:ext>
            </a:extLst>
          </p:cNvPr>
          <p:cNvSpPr>
            <a:spLocks noGrp="1"/>
          </p:cNvSpPr>
          <p:nvPr>
            <p:ph type="sldNum" sz="quarter" idx="12"/>
          </p:nvPr>
        </p:nvSpPr>
        <p:spPr/>
        <p:txBody>
          <a:bodyPr/>
          <a:lstStyle/>
          <a:p>
            <a:fld id="{FCAE9864-B816-844E-BA6C-007762F56560}" type="slidenum">
              <a:rPr lang="it-IT" smtClean="0"/>
              <a:t>5</a:t>
            </a:fld>
            <a:endParaRPr lang="it-IT"/>
          </a:p>
        </p:txBody>
      </p:sp>
      <p:sp>
        <p:nvSpPr>
          <p:cNvPr id="4" name="Titolo 3">
            <a:extLst>
              <a:ext uri="{FF2B5EF4-FFF2-40B4-BE49-F238E27FC236}">
                <a16:creationId xmlns:a16="http://schemas.microsoft.com/office/drawing/2014/main" id="{13F2AA2F-C0E5-4E39-A570-73861477A008}"/>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B044562D-698F-4426-B212-6246FD62493C}"/>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CAPITALE UMANO DIGITALE</a:t>
            </a:r>
          </a:p>
        </p:txBody>
      </p:sp>
      <p:sp>
        <p:nvSpPr>
          <p:cNvPr id="8" name="Rettangolo 7">
            <a:extLst>
              <a:ext uri="{FF2B5EF4-FFF2-40B4-BE49-F238E27FC236}">
                <a16:creationId xmlns:a16="http://schemas.microsoft.com/office/drawing/2014/main" id="{A716D0A1-98FA-4FA3-904F-3DC084170FF2}"/>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10" name="Rettangolo 9">
            <a:extLst>
              <a:ext uri="{FF2B5EF4-FFF2-40B4-BE49-F238E27FC236}">
                <a16:creationId xmlns:a16="http://schemas.microsoft.com/office/drawing/2014/main" id="{132357C5-FC64-0CB0-AAE7-EBD2120A65FD}"/>
              </a:ext>
            </a:extLst>
          </p:cNvPr>
          <p:cNvSpPr/>
          <p:nvPr/>
        </p:nvSpPr>
        <p:spPr>
          <a:xfrm>
            <a:off x="-2" y="852901"/>
            <a:ext cx="9144001" cy="307777"/>
          </a:xfrm>
          <a:prstGeom prst="rect">
            <a:avLst/>
          </a:prstGeom>
        </p:spPr>
        <p:txBody>
          <a:bodyPr wrap="square">
            <a:spAutoFit/>
          </a:bodyPr>
          <a:lstStyle/>
          <a:p>
            <a:pPr algn="ctr"/>
            <a:r>
              <a:rPr lang="it-IT" sz="1400" b="1" i="1" dirty="0">
                <a:solidFill>
                  <a:schemeClr val="accent1"/>
                </a:solidFill>
                <a:latin typeface="Segoe Pro" panose="020B0502040504020203"/>
              </a:rPr>
              <a:t>…ma sono le persone che rendono profondamente digitale l’assicurazione</a:t>
            </a:r>
          </a:p>
        </p:txBody>
      </p:sp>
      <p:sp>
        <p:nvSpPr>
          <p:cNvPr id="5" name="CasellaDiTesto 4">
            <a:extLst>
              <a:ext uri="{FF2B5EF4-FFF2-40B4-BE49-F238E27FC236}">
                <a16:creationId xmlns:a16="http://schemas.microsoft.com/office/drawing/2014/main" id="{424BCB3A-1651-CB0A-A5A9-32258E39A4AF}"/>
              </a:ext>
            </a:extLst>
          </p:cNvPr>
          <p:cNvSpPr txBox="1"/>
          <p:nvPr/>
        </p:nvSpPr>
        <p:spPr>
          <a:xfrm>
            <a:off x="3933071" y="3062920"/>
            <a:ext cx="4437118" cy="461665"/>
          </a:xfrm>
          <a:prstGeom prst="rect">
            <a:avLst/>
          </a:prstGeom>
          <a:noFill/>
        </p:spPr>
        <p:txBody>
          <a:bodyPr wrap="square">
            <a:spAutoFit/>
          </a:bodyPr>
          <a:lstStyle/>
          <a:p>
            <a:r>
              <a:rPr lang="it-IT" sz="1200" dirty="0">
                <a:solidFill>
                  <a:schemeClr val="accent1"/>
                </a:solidFill>
                <a:latin typeface="Segoe Pro" panose="020B0502040504020203"/>
              </a:rPr>
              <a:t>Modello operativo nativo della cultura digitale  adottato in modo pieno e strutturale.</a:t>
            </a:r>
          </a:p>
        </p:txBody>
      </p:sp>
      <p:sp>
        <p:nvSpPr>
          <p:cNvPr id="23" name="Elaborazione alternativa 22">
            <a:extLst>
              <a:ext uri="{FF2B5EF4-FFF2-40B4-BE49-F238E27FC236}">
                <a16:creationId xmlns:a16="http://schemas.microsoft.com/office/drawing/2014/main" id="{E02C2907-BCC0-D2A8-363C-31810BEDC36E}"/>
              </a:ext>
            </a:extLst>
          </p:cNvPr>
          <p:cNvSpPr/>
          <p:nvPr/>
        </p:nvSpPr>
        <p:spPr>
          <a:xfrm>
            <a:off x="2246142" y="2964938"/>
            <a:ext cx="1358277" cy="663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  Smart working </a:t>
            </a:r>
            <a:endParaRPr lang="it-IT" sz="1100" b="1" dirty="0">
              <a:solidFill>
                <a:schemeClr val="bg1"/>
              </a:solidFill>
              <a:latin typeface="Segoe Pro" panose="020B0502040504020203" pitchFamily="34" charset="0"/>
            </a:endParaRPr>
          </a:p>
        </p:txBody>
      </p:sp>
      <p:sp>
        <p:nvSpPr>
          <p:cNvPr id="24" name="Elaborazione alternativa 23">
            <a:extLst>
              <a:ext uri="{FF2B5EF4-FFF2-40B4-BE49-F238E27FC236}">
                <a16:creationId xmlns:a16="http://schemas.microsoft.com/office/drawing/2014/main" id="{83151592-061A-7969-B782-B471C4947F07}"/>
              </a:ext>
            </a:extLst>
          </p:cNvPr>
          <p:cNvSpPr/>
          <p:nvPr/>
        </p:nvSpPr>
        <p:spPr>
          <a:xfrm>
            <a:off x="1917490" y="3065874"/>
            <a:ext cx="486938" cy="461665"/>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bg1"/>
              </a:solidFill>
              <a:latin typeface="Segoe Pro" panose="020B0502040504020203" pitchFamily="34" charset="0"/>
            </a:endParaRPr>
          </a:p>
        </p:txBody>
      </p:sp>
      <p:sp>
        <p:nvSpPr>
          <p:cNvPr id="31" name="CasellaDiTesto 30">
            <a:extLst>
              <a:ext uri="{FF2B5EF4-FFF2-40B4-BE49-F238E27FC236}">
                <a16:creationId xmlns:a16="http://schemas.microsoft.com/office/drawing/2014/main" id="{981D50A1-6826-39DF-9C94-85BC2C84AAFD}"/>
              </a:ext>
            </a:extLst>
          </p:cNvPr>
          <p:cNvSpPr txBox="1"/>
          <p:nvPr/>
        </p:nvSpPr>
        <p:spPr>
          <a:xfrm>
            <a:off x="3934106" y="1500382"/>
            <a:ext cx="4437120" cy="646331"/>
          </a:xfrm>
          <a:prstGeom prst="rect">
            <a:avLst/>
          </a:prstGeom>
          <a:noFill/>
        </p:spPr>
        <p:txBody>
          <a:bodyPr wrap="square">
            <a:spAutoFit/>
          </a:bodyPr>
          <a:lstStyle/>
          <a:p>
            <a:r>
              <a:rPr lang="it-IT" sz="1200" dirty="0">
                <a:solidFill>
                  <a:schemeClr val="accent1"/>
                </a:solidFill>
                <a:latin typeface="Segoe Pro" panose="020B0502040504020203"/>
              </a:rPr>
              <a:t>Autonomia, tolleranza dell’errore rapidità di esecuzione come valori fondanti e finalizzati ad una crescita innovativa esponenziale. </a:t>
            </a:r>
            <a:endParaRPr lang="it-IT" sz="1200" dirty="0">
              <a:solidFill>
                <a:schemeClr val="accent1"/>
              </a:solidFill>
              <a:highlight>
                <a:srgbClr val="FF0000"/>
              </a:highlight>
              <a:latin typeface="Segoe Pro" panose="020B0502040504020203"/>
            </a:endParaRPr>
          </a:p>
        </p:txBody>
      </p:sp>
      <p:sp>
        <p:nvSpPr>
          <p:cNvPr id="32" name="Elaborazione alternativa 31">
            <a:extLst>
              <a:ext uri="{FF2B5EF4-FFF2-40B4-BE49-F238E27FC236}">
                <a16:creationId xmlns:a16="http://schemas.microsoft.com/office/drawing/2014/main" id="{9B33D06B-7EED-63A0-7101-60D19336271A}"/>
              </a:ext>
            </a:extLst>
          </p:cNvPr>
          <p:cNvSpPr/>
          <p:nvPr/>
        </p:nvSpPr>
        <p:spPr>
          <a:xfrm>
            <a:off x="2247177" y="1399447"/>
            <a:ext cx="1358277" cy="663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Cultura aziendale</a:t>
            </a:r>
            <a:endParaRPr lang="it-IT" sz="1100" b="1" dirty="0">
              <a:solidFill>
                <a:schemeClr val="bg1"/>
              </a:solidFill>
              <a:latin typeface="Segoe Pro" panose="020B0502040504020203" pitchFamily="34" charset="0"/>
            </a:endParaRPr>
          </a:p>
        </p:txBody>
      </p:sp>
      <p:sp>
        <p:nvSpPr>
          <p:cNvPr id="33" name="Elaborazione alternativa 32">
            <a:extLst>
              <a:ext uri="{FF2B5EF4-FFF2-40B4-BE49-F238E27FC236}">
                <a16:creationId xmlns:a16="http://schemas.microsoft.com/office/drawing/2014/main" id="{D8B29546-0671-C224-13A2-77E2BB64A1D8}"/>
              </a:ext>
            </a:extLst>
          </p:cNvPr>
          <p:cNvSpPr/>
          <p:nvPr/>
        </p:nvSpPr>
        <p:spPr>
          <a:xfrm>
            <a:off x="1918525" y="1500383"/>
            <a:ext cx="486938" cy="461665"/>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bg1"/>
              </a:solidFill>
              <a:latin typeface="Segoe Pro" panose="020B0502040504020203" pitchFamily="34" charset="0"/>
            </a:endParaRPr>
          </a:p>
        </p:txBody>
      </p:sp>
      <p:sp>
        <p:nvSpPr>
          <p:cNvPr id="34" name="CasellaDiTesto 33">
            <a:extLst>
              <a:ext uri="{FF2B5EF4-FFF2-40B4-BE49-F238E27FC236}">
                <a16:creationId xmlns:a16="http://schemas.microsoft.com/office/drawing/2014/main" id="{33A3C59F-4BF1-544B-58F2-61BCA9AAA48B}"/>
              </a:ext>
            </a:extLst>
          </p:cNvPr>
          <p:cNvSpPr txBox="1"/>
          <p:nvPr/>
        </p:nvSpPr>
        <p:spPr>
          <a:xfrm>
            <a:off x="3933068" y="2274089"/>
            <a:ext cx="4437121" cy="461665"/>
          </a:xfrm>
          <a:prstGeom prst="rect">
            <a:avLst/>
          </a:prstGeom>
          <a:noFill/>
        </p:spPr>
        <p:txBody>
          <a:bodyPr wrap="square">
            <a:spAutoFit/>
          </a:bodyPr>
          <a:lstStyle/>
          <a:p>
            <a:r>
              <a:rPr lang="it-IT" sz="1200" dirty="0">
                <a:solidFill>
                  <a:schemeClr val="accent1"/>
                </a:solidFill>
                <a:latin typeface="Segoe Pro" panose="020B0502040504020203"/>
              </a:rPr>
              <a:t>Profili versatili a tutti i livelli, capaci di evolvere e adattarsi ai rapidi cambiamenti di processi e strumenti.</a:t>
            </a:r>
            <a:endParaRPr lang="it-IT" sz="1600" i="0" dirty="0">
              <a:solidFill>
                <a:srgbClr val="F1F1F1"/>
              </a:solidFill>
              <a:effectLst/>
              <a:latin typeface="Roboto" panose="02000000000000000000" pitchFamily="2" charset="0"/>
            </a:endParaRPr>
          </a:p>
        </p:txBody>
      </p:sp>
      <p:sp>
        <p:nvSpPr>
          <p:cNvPr id="35" name="Elaborazione alternativa 34">
            <a:extLst>
              <a:ext uri="{FF2B5EF4-FFF2-40B4-BE49-F238E27FC236}">
                <a16:creationId xmlns:a16="http://schemas.microsoft.com/office/drawing/2014/main" id="{40518317-CB7F-E2AD-42BA-D04CB48B6A17}"/>
              </a:ext>
            </a:extLst>
          </p:cNvPr>
          <p:cNvSpPr/>
          <p:nvPr/>
        </p:nvSpPr>
        <p:spPr>
          <a:xfrm>
            <a:off x="2246140" y="2176693"/>
            <a:ext cx="1358277" cy="663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Profili ibridi</a:t>
            </a:r>
            <a:endParaRPr lang="it-IT" sz="1100" b="1" dirty="0">
              <a:solidFill>
                <a:schemeClr val="bg1"/>
              </a:solidFill>
              <a:latin typeface="Segoe Pro" panose="020B0502040504020203" pitchFamily="34" charset="0"/>
            </a:endParaRPr>
          </a:p>
        </p:txBody>
      </p:sp>
      <p:sp>
        <p:nvSpPr>
          <p:cNvPr id="36" name="Elaborazione alternativa 35">
            <a:extLst>
              <a:ext uri="{FF2B5EF4-FFF2-40B4-BE49-F238E27FC236}">
                <a16:creationId xmlns:a16="http://schemas.microsoft.com/office/drawing/2014/main" id="{BB001EFC-79B5-3D85-B848-156A7E1F7D32}"/>
              </a:ext>
            </a:extLst>
          </p:cNvPr>
          <p:cNvSpPr/>
          <p:nvPr/>
        </p:nvSpPr>
        <p:spPr>
          <a:xfrm>
            <a:off x="1917488" y="2277629"/>
            <a:ext cx="486938" cy="461665"/>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bg1"/>
              </a:solidFill>
              <a:latin typeface="Segoe Pro" panose="020B0502040504020203" pitchFamily="34" charset="0"/>
            </a:endParaRPr>
          </a:p>
        </p:txBody>
      </p:sp>
      <p:pic>
        <p:nvPicPr>
          <p:cNvPr id="38" name="Elemento grafico 37" descr="Persona con idea con riempimento a tinta unita">
            <a:extLst>
              <a:ext uri="{FF2B5EF4-FFF2-40B4-BE49-F238E27FC236}">
                <a16:creationId xmlns:a16="http://schemas.microsoft.com/office/drawing/2014/main" id="{FFC021E1-F62B-B7F6-098B-BFB5E38CA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5209" y="1554561"/>
            <a:ext cx="353568" cy="353568"/>
          </a:xfrm>
          <a:prstGeom prst="rect">
            <a:avLst/>
          </a:prstGeom>
        </p:spPr>
      </p:pic>
      <p:pic>
        <p:nvPicPr>
          <p:cNvPr id="40" name="Elemento grafico 39" descr="Ripeti con riempimento a tinta unita">
            <a:extLst>
              <a:ext uri="{FF2B5EF4-FFF2-40B4-BE49-F238E27FC236}">
                <a16:creationId xmlns:a16="http://schemas.microsoft.com/office/drawing/2014/main" id="{7AD8002A-0EFB-424F-0636-DC8770433A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7869" y="2329986"/>
            <a:ext cx="349872" cy="349872"/>
          </a:xfrm>
          <a:prstGeom prst="rect">
            <a:avLst/>
          </a:prstGeom>
        </p:spPr>
      </p:pic>
      <p:pic>
        <p:nvPicPr>
          <p:cNvPr id="42" name="Elemento grafico 41" descr="Lavora da Wi-Fi di casa con riempimento a tinta unita">
            <a:extLst>
              <a:ext uri="{FF2B5EF4-FFF2-40B4-BE49-F238E27FC236}">
                <a16:creationId xmlns:a16="http://schemas.microsoft.com/office/drawing/2014/main" id="{D8F4CD58-E1EF-DA6A-8E40-21866E97B0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72896" y="3107797"/>
            <a:ext cx="376124" cy="376124"/>
          </a:xfrm>
          <a:prstGeom prst="rect">
            <a:avLst/>
          </a:prstGeom>
        </p:spPr>
      </p:pic>
      <p:sp>
        <p:nvSpPr>
          <p:cNvPr id="12" name="CasellaDiTesto 11">
            <a:extLst>
              <a:ext uri="{FF2B5EF4-FFF2-40B4-BE49-F238E27FC236}">
                <a16:creationId xmlns:a16="http://schemas.microsoft.com/office/drawing/2014/main" id="{39804E8F-4672-28DF-E22F-379B0259CCEE}"/>
              </a:ext>
            </a:extLst>
          </p:cNvPr>
          <p:cNvSpPr txBox="1"/>
          <p:nvPr/>
        </p:nvSpPr>
        <p:spPr>
          <a:xfrm>
            <a:off x="3933069" y="3840952"/>
            <a:ext cx="4437121" cy="461665"/>
          </a:xfrm>
          <a:prstGeom prst="rect">
            <a:avLst/>
          </a:prstGeom>
          <a:noFill/>
        </p:spPr>
        <p:txBody>
          <a:bodyPr wrap="square">
            <a:spAutoFit/>
          </a:bodyPr>
          <a:lstStyle/>
          <a:p>
            <a:r>
              <a:rPr lang="it-IT" sz="1200" dirty="0">
                <a:solidFill>
                  <a:schemeClr val="accent1"/>
                </a:solidFill>
                <a:latin typeface="Segoe Pro" panose="020B0502040504020203"/>
              </a:rPr>
              <a:t>Sviluppo costante delle competenze digitali, sia individuali che dell’intera rete distributiva.</a:t>
            </a:r>
          </a:p>
        </p:txBody>
      </p:sp>
      <p:sp>
        <p:nvSpPr>
          <p:cNvPr id="13" name="Elaborazione alternativa 12">
            <a:extLst>
              <a:ext uri="{FF2B5EF4-FFF2-40B4-BE49-F238E27FC236}">
                <a16:creationId xmlns:a16="http://schemas.microsoft.com/office/drawing/2014/main" id="{030A0860-9E82-3B3A-581C-1325C1275867}"/>
              </a:ext>
            </a:extLst>
          </p:cNvPr>
          <p:cNvSpPr/>
          <p:nvPr/>
        </p:nvSpPr>
        <p:spPr>
          <a:xfrm>
            <a:off x="2246140" y="3744254"/>
            <a:ext cx="1358277" cy="663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Formazione</a:t>
            </a:r>
            <a:endParaRPr lang="it-IT" sz="1100" b="1" dirty="0">
              <a:solidFill>
                <a:schemeClr val="bg1"/>
              </a:solidFill>
              <a:latin typeface="Segoe Pro" panose="020B0502040504020203" pitchFamily="34" charset="0"/>
            </a:endParaRPr>
          </a:p>
        </p:txBody>
      </p:sp>
      <p:sp>
        <p:nvSpPr>
          <p:cNvPr id="14" name="Elaborazione alternativa 13">
            <a:extLst>
              <a:ext uri="{FF2B5EF4-FFF2-40B4-BE49-F238E27FC236}">
                <a16:creationId xmlns:a16="http://schemas.microsoft.com/office/drawing/2014/main" id="{F86CBE71-CAE9-E0DA-00B7-1C1CDAC74FEF}"/>
              </a:ext>
            </a:extLst>
          </p:cNvPr>
          <p:cNvSpPr/>
          <p:nvPr/>
        </p:nvSpPr>
        <p:spPr>
          <a:xfrm>
            <a:off x="1917488" y="3845190"/>
            <a:ext cx="486938" cy="461665"/>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bg1"/>
              </a:solidFill>
              <a:latin typeface="Segoe Pro" panose="020B0502040504020203" pitchFamily="34" charset="0"/>
            </a:endParaRPr>
          </a:p>
        </p:txBody>
      </p:sp>
      <p:pic>
        <p:nvPicPr>
          <p:cNvPr id="18" name="Elemento grafico 17" descr="Aula con riempimento a tinta unita">
            <a:extLst>
              <a:ext uri="{FF2B5EF4-FFF2-40B4-BE49-F238E27FC236}">
                <a16:creationId xmlns:a16="http://schemas.microsoft.com/office/drawing/2014/main" id="{47500619-F431-93FF-6815-CC6A3D62B9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66088" y="3878548"/>
            <a:ext cx="386475" cy="386475"/>
          </a:xfrm>
          <a:prstGeom prst="rect">
            <a:avLst/>
          </a:prstGeom>
        </p:spPr>
      </p:pic>
      <p:pic>
        <p:nvPicPr>
          <p:cNvPr id="22" name="Immagine 21" descr="Immagine che contiene vestiti, persona, calzature, sorriso&#10;&#10;Il contenuto generato dall'IA potrebbe non essere corretto.">
            <a:extLst>
              <a:ext uri="{FF2B5EF4-FFF2-40B4-BE49-F238E27FC236}">
                <a16:creationId xmlns:a16="http://schemas.microsoft.com/office/drawing/2014/main" id="{9EBCF03E-9193-7216-C591-4639B372D2C1}"/>
              </a:ext>
            </a:extLst>
          </p:cNvPr>
          <p:cNvPicPr>
            <a:picLocks noChangeAspect="1"/>
          </p:cNvPicPr>
          <p:nvPr/>
        </p:nvPicPr>
        <p:blipFill>
          <a:blip r:embed="rId10"/>
          <a:stretch>
            <a:fillRect/>
          </a:stretch>
        </p:blipFill>
        <p:spPr>
          <a:xfrm>
            <a:off x="601606" y="3584342"/>
            <a:ext cx="1015367" cy="1015367"/>
          </a:xfrm>
          <a:prstGeom prst="flowChartConnector">
            <a:avLst/>
          </a:prstGeom>
          <a:ln>
            <a:solidFill>
              <a:schemeClr val="accent1"/>
            </a:solidFill>
          </a:ln>
        </p:spPr>
      </p:pic>
      <p:pic>
        <p:nvPicPr>
          <p:cNvPr id="17" name="Immagine 16" descr="Immagine che contiene arredo, tavolo, interno, computer&#10;&#10;Il contenuto generato dall'IA potrebbe non essere corretto.">
            <a:extLst>
              <a:ext uri="{FF2B5EF4-FFF2-40B4-BE49-F238E27FC236}">
                <a16:creationId xmlns:a16="http://schemas.microsoft.com/office/drawing/2014/main" id="{C9E0502B-0480-9A2A-F2D7-FE3A45B15F3A}"/>
              </a:ext>
            </a:extLst>
          </p:cNvPr>
          <p:cNvPicPr>
            <a:picLocks noChangeAspect="1"/>
          </p:cNvPicPr>
          <p:nvPr/>
        </p:nvPicPr>
        <p:blipFill>
          <a:blip r:embed="rId11"/>
          <a:stretch>
            <a:fillRect/>
          </a:stretch>
        </p:blipFill>
        <p:spPr>
          <a:xfrm>
            <a:off x="587541" y="2786070"/>
            <a:ext cx="1015366" cy="1015366"/>
          </a:xfrm>
          <a:prstGeom prst="flowChartConnector">
            <a:avLst/>
          </a:prstGeom>
          <a:ln>
            <a:solidFill>
              <a:schemeClr val="accent1"/>
            </a:solidFill>
          </a:ln>
        </p:spPr>
      </p:pic>
      <p:pic>
        <p:nvPicPr>
          <p:cNvPr id="19" name="Immagine 18" descr="Immagine che contiene persona, uomo, vestiti, Viso umano&#10;&#10;Il contenuto generato dall'IA potrebbe non essere corretto.">
            <a:extLst>
              <a:ext uri="{FF2B5EF4-FFF2-40B4-BE49-F238E27FC236}">
                <a16:creationId xmlns:a16="http://schemas.microsoft.com/office/drawing/2014/main" id="{40643FD8-B49C-39C5-E38F-3A67737CDD85}"/>
              </a:ext>
            </a:extLst>
          </p:cNvPr>
          <p:cNvPicPr>
            <a:picLocks noChangeAspect="1"/>
          </p:cNvPicPr>
          <p:nvPr/>
        </p:nvPicPr>
        <p:blipFill>
          <a:blip r:embed="rId12"/>
          <a:stretch>
            <a:fillRect/>
          </a:stretch>
        </p:blipFill>
        <p:spPr>
          <a:xfrm>
            <a:off x="601606" y="1997238"/>
            <a:ext cx="1015366" cy="1015366"/>
          </a:xfrm>
          <a:prstGeom prst="flowChartConnector">
            <a:avLst/>
          </a:prstGeom>
          <a:ln>
            <a:solidFill>
              <a:schemeClr val="accent1"/>
            </a:solidFill>
          </a:ln>
        </p:spPr>
      </p:pic>
      <p:pic>
        <p:nvPicPr>
          <p:cNvPr id="26" name="Immagine 25" descr="Immagine che contiene vestiti, persona, uomo, donna&#10;&#10;Il contenuto generato dall'IA potrebbe non essere corretto.">
            <a:extLst>
              <a:ext uri="{FF2B5EF4-FFF2-40B4-BE49-F238E27FC236}">
                <a16:creationId xmlns:a16="http://schemas.microsoft.com/office/drawing/2014/main" id="{D55F8362-6CC5-D604-07AA-8AC8C3BA7DCB}"/>
              </a:ext>
            </a:extLst>
          </p:cNvPr>
          <p:cNvPicPr>
            <a:picLocks noChangeAspect="1"/>
          </p:cNvPicPr>
          <p:nvPr/>
        </p:nvPicPr>
        <p:blipFill>
          <a:blip r:embed="rId13"/>
          <a:srcRect l="10891" r="22384"/>
          <a:stretch>
            <a:fillRect/>
          </a:stretch>
        </p:blipFill>
        <p:spPr>
          <a:xfrm>
            <a:off x="601605" y="1234915"/>
            <a:ext cx="1039999" cy="1039174"/>
          </a:xfrm>
          <a:prstGeom prst="flowChartConnector">
            <a:avLst/>
          </a:prstGeom>
          <a:ln>
            <a:solidFill>
              <a:schemeClr val="accent1"/>
            </a:solidFill>
          </a:ln>
        </p:spPr>
      </p:pic>
    </p:spTree>
    <p:extLst>
      <p:ext uri="{BB962C8B-B14F-4D97-AF65-F5344CB8AC3E}">
        <p14:creationId xmlns:p14="http://schemas.microsoft.com/office/powerpoint/2010/main" val="3225125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2630EDE-E959-4559-AD5D-B7D10FD93412}"/>
              </a:ext>
            </a:extLst>
          </p:cNvPr>
          <p:cNvSpPr>
            <a:spLocks noGrp="1"/>
          </p:cNvSpPr>
          <p:nvPr>
            <p:ph type="sldNum" sz="quarter" idx="12"/>
          </p:nvPr>
        </p:nvSpPr>
        <p:spPr/>
        <p:txBody>
          <a:bodyPr/>
          <a:lstStyle/>
          <a:p>
            <a:fld id="{FCAE9864-B816-844E-BA6C-007762F56560}" type="slidenum">
              <a:rPr lang="it-IT" smtClean="0"/>
              <a:t>6</a:t>
            </a:fld>
            <a:endParaRPr lang="it-IT"/>
          </a:p>
        </p:txBody>
      </p:sp>
      <p:sp>
        <p:nvSpPr>
          <p:cNvPr id="4" name="Titolo 3">
            <a:extLst>
              <a:ext uri="{FF2B5EF4-FFF2-40B4-BE49-F238E27FC236}">
                <a16:creationId xmlns:a16="http://schemas.microsoft.com/office/drawing/2014/main" id="{13F2AA2F-C0E5-4E39-A570-73861477A008}"/>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B044562D-698F-4426-B212-6246FD62493C}"/>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RIDUZIONE DELLA FRIZIONE OPERATIVA</a:t>
            </a:r>
          </a:p>
        </p:txBody>
      </p:sp>
      <p:sp>
        <p:nvSpPr>
          <p:cNvPr id="7" name="Rectangle 4" descr="Google Shape;527;p14">
            <a:extLst>
              <a:ext uri="{FF2B5EF4-FFF2-40B4-BE49-F238E27FC236}">
                <a16:creationId xmlns:a16="http://schemas.microsoft.com/office/drawing/2014/main" id="{05402BAF-177A-D4E1-7C57-655279F84E84}"/>
              </a:ext>
            </a:extLst>
          </p:cNvPr>
          <p:cNvSpPr txBox="1">
            <a:spLocks/>
          </p:cNvSpPr>
          <p:nvPr/>
        </p:nvSpPr>
        <p:spPr>
          <a:xfrm>
            <a:off x="288924" y="40808"/>
            <a:ext cx="8566150" cy="1346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1800" b="1" i="0" kern="1200">
                <a:solidFill>
                  <a:srgbClr val="00609C"/>
                </a:solidFill>
                <a:latin typeface="Segoe Pro" panose="020B0502040504020203" pitchFamily="34" charset="0"/>
                <a:ea typeface="+mj-ea"/>
                <a:cs typeface="+mj-cs"/>
              </a:defRPr>
            </a:lvl1pPr>
          </a:lstStyle>
          <a:p>
            <a:pPr defTabSz="547688"/>
            <a:r>
              <a:rPr lang="it-IT" altLang="it-IT" sz="900"/>
              <a:t> </a:t>
            </a:r>
            <a:br>
              <a:rPr lang="it-IT" altLang="it-IT" sz="900"/>
            </a:br>
            <a:br>
              <a:rPr lang="it-IT" altLang="it-IT" sz="900"/>
            </a:br>
            <a:endParaRPr lang="it-IT" altLang="it-IT" sz="900"/>
          </a:p>
        </p:txBody>
      </p:sp>
      <p:sp>
        <p:nvSpPr>
          <p:cNvPr id="2" name="CasellaDiTesto 1">
            <a:extLst>
              <a:ext uri="{FF2B5EF4-FFF2-40B4-BE49-F238E27FC236}">
                <a16:creationId xmlns:a16="http://schemas.microsoft.com/office/drawing/2014/main" id="{97862A25-9BD3-7015-B91F-B54DAA67001D}"/>
              </a:ext>
            </a:extLst>
          </p:cNvPr>
          <p:cNvSpPr txBox="1"/>
          <p:nvPr/>
        </p:nvSpPr>
        <p:spPr>
          <a:xfrm>
            <a:off x="-2" y="1121017"/>
            <a:ext cx="9144001" cy="307777"/>
          </a:xfrm>
          <a:prstGeom prst="rect">
            <a:avLst/>
          </a:prstGeom>
          <a:noFill/>
        </p:spPr>
        <p:txBody>
          <a:bodyPr wrap="square">
            <a:spAutoFit/>
          </a:bodyPr>
          <a:lstStyle/>
          <a:p>
            <a:pPr algn="ctr"/>
            <a:r>
              <a:rPr lang="it-IT" sz="1400" b="1" i="1" dirty="0">
                <a:solidFill>
                  <a:schemeClr val="accent1"/>
                </a:solidFill>
                <a:latin typeface="Segoe Pro" panose="020B0502040504020203"/>
              </a:rPr>
              <a:t>Alcuni esempi mirati recentemente messi a terra.</a:t>
            </a:r>
          </a:p>
        </p:txBody>
      </p:sp>
      <p:sp>
        <p:nvSpPr>
          <p:cNvPr id="5" name="CasellaDiTesto 4">
            <a:extLst>
              <a:ext uri="{FF2B5EF4-FFF2-40B4-BE49-F238E27FC236}">
                <a16:creationId xmlns:a16="http://schemas.microsoft.com/office/drawing/2014/main" id="{EA41D6F9-DD77-B779-617B-A4C62279A2E7}"/>
              </a:ext>
            </a:extLst>
          </p:cNvPr>
          <p:cNvSpPr txBox="1"/>
          <p:nvPr/>
        </p:nvSpPr>
        <p:spPr>
          <a:xfrm>
            <a:off x="694048" y="2659639"/>
            <a:ext cx="2056280" cy="961995"/>
          </a:xfrm>
          <a:prstGeom prst="rect">
            <a:avLst/>
          </a:prstGeom>
          <a:noFill/>
        </p:spPr>
        <p:txBody>
          <a:bodyPr wrap="square">
            <a:spAutoFit/>
          </a:bodyPr>
          <a:lstStyle/>
          <a:p>
            <a:pPr>
              <a:lnSpc>
                <a:spcPct val="120000"/>
              </a:lnSpc>
            </a:pPr>
            <a:r>
              <a:rPr lang="it-IT" sz="1200" dirty="0">
                <a:solidFill>
                  <a:schemeClr val="accent1"/>
                </a:solidFill>
                <a:latin typeface="Segoe Pro" panose="020B0502040504020203"/>
              </a:rPr>
              <a:t>In ambito CQ le operazioni di Tele-</a:t>
            </a:r>
            <a:r>
              <a:rPr lang="it-IT" sz="1200" dirty="0" err="1">
                <a:solidFill>
                  <a:schemeClr val="accent1"/>
                </a:solidFill>
                <a:latin typeface="Segoe Pro" panose="020B0502040504020203"/>
              </a:rPr>
              <a:t>Underwiting</a:t>
            </a:r>
            <a:r>
              <a:rPr lang="it-IT" sz="1200" dirty="0">
                <a:solidFill>
                  <a:schemeClr val="accent1"/>
                </a:solidFill>
                <a:latin typeface="Segoe Pro" panose="020B0502040504020203"/>
              </a:rPr>
              <a:t> vengono affidate ad Assistenti Virtuali</a:t>
            </a:r>
          </a:p>
        </p:txBody>
      </p:sp>
      <p:sp>
        <p:nvSpPr>
          <p:cNvPr id="45" name="Elaborazione alternativa 44">
            <a:extLst>
              <a:ext uri="{FF2B5EF4-FFF2-40B4-BE49-F238E27FC236}">
                <a16:creationId xmlns:a16="http://schemas.microsoft.com/office/drawing/2014/main" id="{AD73FF46-834B-0214-BA2E-5D634030DDB3}"/>
              </a:ext>
            </a:extLst>
          </p:cNvPr>
          <p:cNvSpPr/>
          <p:nvPr/>
        </p:nvSpPr>
        <p:spPr>
          <a:xfrm>
            <a:off x="694048" y="1900748"/>
            <a:ext cx="2056279" cy="663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err="1">
                <a:solidFill>
                  <a:schemeClr val="bg1"/>
                </a:solidFill>
                <a:latin typeface="Segoe Pro" panose="020B0502040504020203"/>
              </a:rPr>
              <a:t>Customer</a:t>
            </a:r>
            <a:r>
              <a:rPr lang="it-IT" sz="1100" b="1" dirty="0">
                <a:solidFill>
                  <a:schemeClr val="bg1"/>
                </a:solidFill>
                <a:latin typeface="Segoe Pro" panose="020B0502040504020203"/>
              </a:rPr>
              <a:t> </a:t>
            </a:r>
            <a:r>
              <a:rPr lang="it-IT" sz="1100" b="1" dirty="0" err="1">
                <a:solidFill>
                  <a:schemeClr val="bg1"/>
                </a:solidFill>
                <a:latin typeface="Segoe Pro" panose="020B0502040504020203"/>
              </a:rPr>
              <a:t>Risk</a:t>
            </a:r>
            <a:endParaRPr lang="it-IT" sz="1100" b="1" dirty="0">
              <a:solidFill>
                <a:schemeClr val="bg1"/>
              </a:solidFill>
              <a:latin typeface="Segoe Pro" panose="020B0502040504020203"/>
            </a:endParaRPr>
          </a:p>
          <a:p>
            <a:pPr algn="ctr"/>
            <a:r>
              <a:rPr lang="it-IT" sz="1100" b="1" dirty="0">
                <a:solidFill>
                  <a:schemeClr val="bg1"/>
                </a:solidFill>
                <a:latin typeface="Segoe Pro" panose="020B0502040504020203"/>
              </a:rPr>
              <a:t> Analysis</a:t>
            </a:r>
            <a:endParaRPr lang="it-IT" sz="1100" b="1" dirty="0">
              <a:solidFill>
                <a:schemeClr val="bg1"/>
              </a:solidFill>
              <a:latin typeface="Segoe Pro" panose="020B0502040504020203" pitchFamily="34" charset="0"/>
            </a:endParaRPr>
          </a:p>
        </p:txBody>
      </p:sp>
      <p:sp>
        <p:nvSpPr>
          <p:cNvPr id="46" name="CasellaDiTesto 45">
            <a:extLst>
              <a:ext uri="{FF2B5EF4-FFF2-40B4-BE49-F238E27FC236}">
                <a16:creationId xmlns:a16="http://schemas.microsoft.com/office/drawing/2014/main" id="{F797A48C-D698-9B87-EC60-4A4B64B9AB40}"/>
              </a:ext>
            </a:extLst>
          </p:cNvPr>
          <p:cNvSpPr txBox="1"/>
          <p:nvPr/>
        </p:nvSpPr>
        <p:spPr>
          <a:xfrm>
            <a:off x="3685986" y="2637488"/>
            <a:ext cx="2067151" cy="1626792"/>
          </a:xfrm>
          <a:prstGeom prst="rect">
            <a:avLst/>
          </a:prstGeom>
          <a:noFill/>
        </p:spPr>
        <p:txBody>
          <a:bodyPr wrap="square">
            <a:spAutoFit/>
          </a:bodyPr>
          <a:lstStyle/>
          <a:p>
            <a:pPr>
              <a:lnSpc>
                <a:spcPct val="120000"/>
              </a:lnSpc>
            </a:pPr>
            <a:r>
              <a:rPr lang="it-IT" sz="1200" dirty="0">
                <a:solidFill>
                  <a:schemeClr val="accent1"/>
                </a:solidFill>
                <a:latin typeface="Segoe Pro" panose="020B0502040504020203"/>
              </a:rPr>
              <a:t>La Piattaforma Reclami permette una loro gestione e catalogazione pulita e puntuale, oltre ad estrarre automaticamente la rendicontazione da presentare alla Vigilanza</a:t>
            </a:r>
          </a:p>
        </p:txBody>
      </p:sp>
      <p:sp>
        <p:nvSpPr>
          <p:cNvPr id="47" name="Elaborazione alternativa 46">
            <a:extLst>
              <a:ext uri="{FF2B5EF4-FFF2-40B4-BE49-F238E27FC236}">
                <a16:creationId xmlns:a16="http://schemas.microsoft.com/office/drawing/2014/main" id="{6BE6C114-DCD9-82B9-7E3D-B0C90FEF57C7}"/>
              </a:ext>
            </a:extLst>
          </p:cNvPr>
          <p:cNvSpPr/>
          <p:nvPr/>
        </p:nvSpPr>
        <p:spPr>
          <a:xfrm>
            <a:off x="3685986" y="1890376"/>
            <a:ext cx="2056279" cy="663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Controlli automatizzati</a:t>
            </a:r>
            <a:endParaRPr lang="it-IT" sz="1100" b="1" dirty="0">
              <a:solidFill>
                <a:schemeClr val="bg1"/>
              </a:solidFill>
              <a:latin typeface="Segoe Pro" panose="020B0502040504020203" pitchFamily="34" charset="0"/>
            </a:endParaRPr>
          </a:p>
        </p:txBody>
      </p:sp>
      <p:sp>
        <p:nvSpPr>
          <p:cNvPr id="48" name="CasellaDiTesto 47">
            <a:extLst>
              <a:ext uri="{FF2B5EF4-FFF2-40B4-BE49-F238E27FC236}">
                <a16:creationId xmlns:a16="http://schemas.microsoft.com/office/drawing/2014/main" id="{B99D033C-2589-DCA0-DF96-34E3D11416A7}"/>
              </a:ext>
            </a:extLst>
          </p:cNvPr>
          <p:cNvSpPr txBox="1"/>
          <p:nvPr/>
        </p:nvSpPr>
        <p:spPr>
          <a:xfrm>
            <a:off x="6643665" y="2655323"/>
            <a:ext cx="2120136" cy="1405193"/>
          </a:xfrm>
          <a:prstGeom prst="rect">
            <a:avLst/>
          </a:prstGeom>
          <a:noFill/>
        </p:spPr>
        <p:txBody>
          <a:bodyPr wrap="square">
            <a:spAutoFit/>
          </a:bodyPr>
          <a:lstStyle/>
          <a:p>
            <a:pPr>
              <a:lnSpc>
                <a:spcPct val="120000"/>
              </a:lnSpc>
            </a:pPr>
            <a:r>
              <a:rPr lang="it-IT" sz="1200" dirty="0">
                <a:solidFill>
                  <a:schemeClr val="accent1"/>
                </a:solidFill>
                <a:latin typeface="Segoe Pro" panose="020B0502040504020203"/>
              </a:rPr>
              <a:t>La struttura snella e digitale ha permesso a Net di essere tra i primi ad immettere sul mercato un prodotto articolato e complesso come quello CAT-NAT</a:t>
            </a:r>
          </a:p>
        </p:txBody>
      </p:sp>
      <p:sp>
        <p:nvSpPr>
          <p:cNvPr id="49" name="Elaborazione alternativa 48">
            <a:extLst>
              <a:ext uri="{FF2B5EF4-FFF2-40B4-BE49-F238E27FC236}">
                <a16:creationId xmlns:a16="http://schemas.microsoft.com/office/drawing/2014/main" id="{DE6BFD66-BA97-649F-BA37-73A564B119F9}"/>
              </a:ext>
            </a:extLst>
          </p:cNvPr>
          <p:cNvSpPr/>
          <p:nvPr/>
        </p:nvSpPr>
        <p:spPr>
          <a:xfrm>
            <a:off x="6643667" y="1895084"/>
            <a:ext cx="2120136" cy="66353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Riduzione TTM (time-to-market)</a:t>
            </a:r>
            <a:endParaRPr lang="it-IT" sz="1100" b="1" dirty="0">
              <a:solidFill>
                <a:schemeClr val="bg1"/>
              </a:solidFill>
              <a:latin typeface="Segoe Pro" panose="020B0502040504020203" pitchFamily="34" charset="0"/>
            </a:endParaRPr>
          </a:p>
        </p:txBody>
      </p:sp>
      <p:sp>
        <p:nvSpPr>
          <p:cNvPr id="52" name="Elaborazione alternativa 51">
            <a:extLst>
              <a:ext uri="{FF2B5EF4-FFF2-40B4-BE49-F238E27FC236}">
                <a16:creationId xmlns:a16="http://schemas.microsoft.com/office/drawing/2014/main" id="{2E10DE27-5A4B-CD53-BAC2-6C4CC11BCE9C}"/>
              </a:ext>
            </a:extLst>
          </p:cNvPr>
          <p:cNvSpPr/>
          <p:nvPr/>
        </p:nvSpPr>
        <p:spPr>
          <a:xfrm>
            <a:off x="380199" y="1996100"/>
            <a:ext cx="486938" cy="461665"/>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bg1"/>
              </a:solidFill>
              <a:latin typeface="Segoe Pro" panose="020B0502040504020203" pitchFamily="34" charset="0"/>
            </a:endParaRPr>
          </a:p>
        </p:txBody>
      </p:sp>
      <p:pic>
        <p:nvPicPr>
          <p:cNvPr id="51" name="Elemento grafico 50" descr="Social network con riempimento a tinta unita">
            <a:extLst>
              <a:ext uri="{FF2B5EF4-FFF2-40B4-BE49-F238E27FC236}">
                <a16:creationId xmlns:a16="http://schemas.microsoft.com/office/drawing/2014/main" id="{C2045B4D-6564-4584-C10C-B9FC1FD33A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292" y="2023747"/>
            <a:ext cx="387034" cy="387034"/>
          </a:xfrm>
          <a:prstGeom prst="rect">
            <a:avLst/>
          </a:prstGeom>
        </p:spPr>
      </p:pic>
      <p:sp>
        <p:nvSpPr>
          <p:cNvPr id="53" name="Elaborazione alternativa 52">
            <a:extLst>
              <a:ext uri="{FF2B5EF4-FFF2-40B4-BE49-F238E27FC236}">
                <a16:creationId xmlns:a16="http://schemas.microsoft.com/office/drawing/2014/main" id="{8909C0B4-0A75-397B-45CA-41D07A18435F}"/>
              </a:ext>
            </a:extLst>
          </p:cNvPr>
          <p:cNvSpPr/>
          <p:nvPr/>
        </p:nvSpPr>
        <p:spPr>
          <a:xfrm>
            <a:off x="3380784" y="1991312"/>
            <a:ext cx="486938" cy="461665"/>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bg1"/>
              </a:solidFill>
              <a:latin typeface="Segoe Pro" panose="020B0502040504020203" pitchFamily="34" charset="0"/>
            </a:endParaRPr>
          </a:p>
        </p:txBody>
      </p:sp>
      <p:pic>
        <p:nvPicPr>
          <p:cNvPr id="55" name="Elemento grafico 54" descr="Casella di controllo selezionata con riempimento a tinta unita">
            <a:extLst>
              <a:ext uri="{FF2B5EF4-FFF2-40B4-BE49-F238E27FC236}">
                <a16:creationId xmlns:a16="http://schemas.microsoft.com/office/drawing/2014/main" id="{20E92060-2141-DE6D-F9DC-D5181B2D45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0784" y="1983405"/>
            <a:ext cx="486938" cy="486938"/>
          </a:xfrm>
          <a:prstGeom prst="rect">
            <a:avLst/>
          </a:prstGeom>
        </p:spPr>
      </p:pic>
      <p:sp>
        <p:nvSpPr>
          <p:cNvPr id="56" name="Elaborazione alternativa 55">
            <a:extLst>
              <a:ext uri="{FF2B5EF4-FFF2-40B4-BE49-F238E27FC236}">
                <a16:creationId xmlns:a16="http://schemas.microsoft.com/office/drawing/2014/main" id="{F40A5E3D-6F88-40CA-DD71-57220961980F}"/>
              </a:ext>
            </a:extLst>
          </p:cNvPr>
          <p:cNvSpPr/>
          <p:nvPr/>
        </p:nvSpPr>
        <p:spPr>
          <a:xfrm>
            <a:off x="6319320" y="1984973"/>
            <a:ext cx="486938" cy="461665"/>
          </a:xfrm>
          <a:prstGeom prst="flowChartAlternate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100" b="1" dirty="0">
              <a:solidFill>
                <a:schemeClr val="bg1"/>
              </a:solidFill>
              <a:latin typeface="Segoe Pro" panose="020B0502040504020203" pitchFamily="34" charset="0"/>
            </a:endParaRPr>
          </a:p>
        </p:txBody>
      </p:sp>
      <p:pic>
        <p:nvPicPr>
          <p:cNvPr id="58" name="Elemento grafico 57" descr="Cronometro con riempimento a tinta unita">
            <a:extLst>
              <a:ext uri="{FF2B5EF4-FFF2-40B4-BE49-F238E27FC236}">
                <a16:creationId xmlns:a16="http://schemas.microsoft.com/office/drawing/2014/main" id="{2BB67CA4-24BA-D810-C4AD-0BD7D5CDED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60208" y="2010620"/>
            <a:ext cx="405161" cy="405161"/>
          </a:xfrm>
          <a:prstGeom prst="rect">
            <a:avLst/>
          </a:prstGeom>
        </p:spPr>
      </p:pic>
    </p:spTree>
    <p:extLst>
      <p:ext uri="{BB962C8B-B14F-4D97-AF65-F5344CB8AC3E}">
        <p14:creationId xmlns:p14="http://schemas.microsoft.com/office/powerpoint/2010/main" val="1848163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2630EDE-E959-4559-AD5D-B7D10FD93412}"/>
              </a:ext>
            </a:extLst>
          </p:cNvPr>
          <p:cNvSpPr>
            <a:spLocks noGrp="1"/>
          </p:cNvSpPr>
          <p:nvPr>
            <p:ph type="sldNum" sz="quarter" idx="12"/>
          </p:nvPr>
        </p:nvSpPr>
        <p:spPr/>
        <p:txBody>
          <a:bodyPr/>
          <a:lstStyle/>
          <a:p>
            <a:fld id="{FCAE9864-B816-844E-BA6C-007762F56560}" type="slidenum">
              <a:rPr lang="it-IT" smtClean="0"/>
              <a:t>7</a:t>
            </a:fld>
            <a:endParaRPr lang="it-IT"/>
          </a:p>
        </p:txBody>
      </p:sp>
      <p:sp>
        <p:nvSpPr>
          <p:cNvPr id="4" name="Titolo 3">
            <a:extLst>
              <a:ext uri="{FF2B5EF4-FFF2-40B4-BE49-F238E27FC236}">
                <a16:creationId xmlns:a16="http://schemas.microsoft.com/office/drawing/2014/main" id="{13F2AA2F-C0E5-4E39-A570-73861477A008}"/>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B044562D-698F-4426-B212-6246FD62493C}"/>
              </a:ext>
            </a:extLst>
          </p:cNvPr>
          <p:cNvSpPr/>
          <p:nvPr/>
        </p:nvSpPr>
        <p:spPr>
          <a:xfrm>
            <a:off x="0" y="146433"/>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COME IL DIGITALE HA GENERATO VALORE PER NET</a:t>
            </a:r>
          </a:p>
        </p:txBody>
      </p:sp>
      <p:sp>
        <p:nvSpPr>
          <p:cNvPr id="8" name="Rettangolo 7">
            <a:extLst>
              <a:ext uri="{FF2B5EF4-FFF2-40B4-BE49-F238E27FC236}">
                <a16:creationId xmlns:a16="http://schemas.microsoft.com/office/drawing/2014/main" id="{A716D0A1-98FA-4FA3-904F-3DC084170FF2}"/>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pic>
        <p:nvPicPr>
          <p:cNvPr id="9" name="Immagine 8" descr="Immagine che contiene goccia, acqua, web, blu&#10;&#10;Il contenuto generato dall'IA potrebbe non essere corretto.">
            <a:extLst>
              <a:ext uri="{FF2B5EF4-FFF2-40B4-BE49-F238E27FC236}">
                <a16:creationId xmlns:a16="http://schemas.microsoft.com/office/drawing/2014/main" id="{EC7DE402-1D01-5390-3E86-E805F93A35BE}"/>
              </a:ext>
            </a:extLst>
          </p:cNvPr>
          <p:cNvPicPr>
            <a:picLocks noChangeAspect="1"/>
          </p:cNvPicPr>
          <p:nvPr/>
        </p:nvPicPr>
        <p:blipFill>
          <a:blip r:embed="rId2">
            <a:alphaModFix amt="70000"/>
          </a:blip>
          <a:srcRect l="14799" r="4439"/>
          <a:stretch>
            <a:fillRect/>
          </a:stretch>
        </p:blipFill>
        <p:spPr>
          <a:xfrm>
            <a:off x="6434073" y="736158"/>
            <a:ext cx="2709925" cy="3878562"/>
          </a:xfrm>
          <a:prstGeom prst="rect">
            <a:avLst/>
          </a:prstGeom>
        </p:spPr>
      </p:pic>
      <p:sp>
        <p:nvSpPr>
          <p:cNvPr id="28" name="Elaborazione alternativa 27">
            <a:extLst>
              <a:ext uri="{FF2B5EF4-FFF2-40B4-BE49-F238E27FC236}">
                <a16:creationId xmlns:a16="http://schemas.microsoft.com/office/drawing/2014/main" id="{FA92A0D5-B5FD-3509-1147-DD3EB67EB2CB}"/>
              </a:ext>
            </a:extLst>
          </p:cNvPr>
          <p:cNvSpPr/>
          <p:nvPr/>
        </p:nvSpPr>
        <p:spPr>
          <a:xfrm>
            <a:off x="587541" y="2203269"/>
            <a:ext cx="1785740" cy="933733"/>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chemeClr val="bg1"/>
                </a:solidFill>
                <a:latin typeface="Segoe Pro" panose="020B0502040504020203"/>
              </a:rPr>
              <a:t>Approccio digitale</a:t>
            </a:r>
            <a:endParaRPr lang="it-IT" sz="1100" b="1" dirty="0">
              <a:solidFill>
                <a:schemeClr val="bg1"/>
              </a:solidFill>
              <a:latin typeface="Segoe Pro" panose="020B0502040504020203" pitchFamily="34" charset="0"/>
            </a:endParaRPr>
          </a:p>
        </p:txBody>
      </p:sp>
      <p:sp>
        <p:nvSpPr>
          <p:cNvPr id="17" name="Rettangolo 16">
            <a:extLst>
              <a:ext uri="{FF2B5EF4-FFF2-40B4-BE49-F238E27FC236}">
                <a16:creationId xmlns:a16="http://schemas.microsoft.com/office/drawing/2014/main" id="{EA8BE41F-57EC-6147-8278-D8E29BD1873D}"/>
              </a:ext>
            </a:extLst>
          </p:cNvPr>
          <p:cNvSpPr/>
          <p:nvPr/>
        </p:nvSpPr>
        <p:spPr>
          <a:xfrm>
            <a:off x="2709928" y="894322"/>
            <a:ext cx="3021874" cy="13078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accent1"/>
                </a:solidFill>
                <a:latin typeface="Segoe Pro" panose="020B0502040504020203"/>
              </a:rPr>
              <a:t>Ha impattato sul Valore con crescita strutturale del fatturato </a:t>
            </a:r>
          </a:p>
          <a:p>
            <a:pPr algn="ctr"/>
            <a:r>
              <a:rPr lang="it-IT" sz="1200" dirty="0">
                <a:solidFill>
                  <a:schemeClr val="accent1"/>
                </a:solidFill>
                <a:latin typeface="Segoe Pro" panose="020B0502040504020203"/>
              </a:rPr>
              <a:t>(</a:t>
            </a:r>
            <a:r>
              <a:rPr lang="it-IT" sz="1200" b="1" dirty="0">
                <a:solidFill>
                  <a:schemeClr val="accent1"/>
                </a:solidFill>
                <a:latin typeface="Segoe Pro" panose="020B0502040504020203"/>
              </a:rPr>
              <a:t>top line</a:t>
            </a:r>
            <a:r>
              <a:rPr lang="it-IT" sz="1200" dirty="0">
                <a:solidFill>
                  <a:schemeClr val="accent1"/>
                </a:solidFill>
                <a:latin typeface="Segoe Pro" panose="020B0502040504020203"/>
              </a:rPr>
              <a:t>) e miglioramento della </a:t>
            </a:r>
          </a:p>
          <a:p>
            <a:pPr algn="ctr"/>
            <a:r>
              <a:rPr lang="it-IT" sz="1200" dirty="0">
                <a:solidFill>
                  <a:schemeClr val="accent1"/>
                </a:solidFill>
                <a:latin typeface="Segoe Pro" panose="020B0502040504020203"/>
              </a:rPr>
              <a:t>redditività netta (</a:t>
            </a:r>
            <a:r>
              <a:rPr lang="it-IT" sz="1200" b="1" dirty="0">
                <a:solidFill>
                  <a:schemeClr val="accent1"/>
                </a:solidFill>
                <a:latin typeface="Segoe Pro" panose="020B0502040504020203"/>
              </a:rPr>
              <a:t>bottom line</a:t>
            </a:r>
            <a:r>
              <a:rPr lang="it-IT" sz="1200" dirty="0">
                <a:solidFill>
                  <a:schemeClr val="accent1"/>
                </a:solidFill>
                <a:latin typeface="Segoe Pro" panose="020B0502040504020203"/>
              </a:rPr>
              <a:t>)</a:t>
            </a:r>
          </a:p>
        </p:txBody>
      </p:sp>
      <p:sp>
        <p:nvSpPr>
          <p:cNvPr id="26" name="Rettangolo 25">
            <a:extLst>
              <a:ext uri="{FF2B5EF4-FFF2-40B4-BE49-F238E27FC236}">
                <a16:creationId xmlns:a16="http://schemas.microsoft.com/office/drawing/2014/main" id="{7CAAC5B2-2794-3C48-93B2-B0D6BF1F80F1}"/>
              </a:ext>
            </a:extLst>
          </p:cNvPr>
          <p:cNvSpPr/>
          <p:nvPr/>
        </p:nvSpPr>
        <p:spPr>
          <a:xfrm>
            <a:off x="2709928" y="3137002"/>
            <a:ext cx="3021874" cy="13078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1CB04B16-2F7B-F147-801A-4425309FBBC4}"/>
              </a:ext>
            </a:extLst>
          </p:cNvPr>
          <p:cNvSpPr txBox="1"/>
          <p:nvPr/>
        </p:nvSpPr>
        <p:spPr>
          <a:xfrm>
            <a:off x="2709927" y="3529326"/>
            <a:ext cx="3021874" cy="461665"/>
          </a:xfrm>
          <a:prstGeom prst="rect">
            <a:avLst/>
          </a:prstGeom>
          <a:noFill/>
        </p:spPr>
        <p:txBody>
          <a:bodyPr wrap="square">
            <a:spAutoFit/>
          </a:bodyPr>
          <a:lstStyle/>
          <a:p>
            <a:pPr algn="ctr"/>
            <a:r>
              <a:rPr lang="it-IT" sz="1200" dirty="0">
                <a:solidFill>
                  <a:schemeClr val="accent1"/>
                </a:solidFill>
                <a:latin typeface="Segoe Pro" panose="020B0502040504020203"/>
              </a:rPr>
              <a:t>È stato uno degli </a:t>
            </a:r>
            <a:r>
              <a:rPr lang="it-IT" sz="1200" b="1" dirty="0">
                <a:solidFill>
                  <a:schemeClr val="accent1"/>
                </a:solidFill>
                <a:latin typeface="Segoe Pro" panose="020B0502040504020203"/>
              </a:rPr>
              <a:t>asset strategici </a:t>
            </a:r>
          </a:p>
          <a:p>
            <a:pPr algn="ctr"/>
            <a:r>
              <a:rPr lang="it-IT" sz="1200" b="1" dirty="0">
                <a:solidFill>
                  <a:schemeClr val="accent1"/>
                </a:solidFill>
                <a:latin typeface="Segoe Pro" panose="020B0502040504020203"/>
              </a:rPr>
              <a:t>nell’Exit </a:t>
            </a:r>
            <a:r>
              <a:rPr lang="it-IT" sz="1200" dirty="0">
                <a:solidFill>
                  <a:schemeClr val="accent1"/>
                </a:solidFill>
                <a:latin typeface="Segoe Pro" panose="020B0502040504020203"/>
              </a:rPr>
              <a:t>con Poste Vita</a:t>
            </a:r>
            <a:endParaRPr lang="it-IT" sz="1200" b="1" dirty="0">
              <a:solidFill>
                <a:schemeClr val="accent1"/>
              </a:solidFill>
              <a:highlight>
                <a:srgbClr val="FF0000"/>
              </a:highlight>
              <a:latin typeface="Segoe Pro" panose="020B0502040504020203"/>
            </a:endParaRPr>
          </a:p>
        </p:txBody>
      </p:sp>
      <p:cxnSp>
        <p:nvCxnSpPr>
          <p:cNvPr id="20" name="Connettore 2 19">
            <a:extLst>
              <a:ext uri="{FF2B5EF4-FFF2-40B4-BE49-F238E27FC236}">
                <a16:creationId xmlns:a16="http://schemas.microsoft.com/office/drawing/2014/main" id="{9E527A58-6743-0441-8578-7692BBD610B0}"/>
              </a:ext>
            </a:extLst>
          </p:cNvPr>
          <p:cNvCxnSpPr>
            <a:stCxn id="28" idx="0"/>
            <a:endCxn id="17" idx="1"/>
          </p:cNvCxnSpPr>
          <p:nvPr/>
        </p:nvCxnSpPr>
        <p:spPr>
          <a:xfrm flipV="1">
            <a:off x="1480411" y="1548257"/>
            <a:ext cx="1229517" cy="655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CAAC0E20-86CA-CF45-A78A-9DFB68426FBC}"/>
              </a:ext>
            </a:extLst>
          </p:cNvPr>
          <p:cNvCxnSpPr>
            <a:stCxn id="28" idx="2"/>
            <a:endCxn id="29" idx="1"/>
          </p:cNvCxnSpPr>
          <p:nvPr/>
        </p:nvCxnSpPr>
        <p:spPr>
          <a:xfrm>
            <a:off x="1480411" y="3137002"/>
            <a:ext cx="1229516" cy="623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044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2630EDE-E959-4559-AD5D-B7D10FD93412}"/>
              </a:ext>
            </a:extLst>
          </p:cNvPr>
          <p:cNvSpPr>
            <a:spLocks noGrp="1"/>
          </p:cNvSpPr>
          <p:nvPr>
            <p:ph type="sldNum" sz="quarter" idx="12"/>
          </p:nvPr>
        </p:nvSpPr>
        <p:spPr>
          <a:xfrm>
            <a:off x="8565952" y="4891499"/>
            <a:ext cx="370577" cy="252001"/>
          </a:xfrm>
        </p:spPr>
        <p:txBody>
          <a:bodyPr/>
          <a:lstStyle/>
          <a:p>
            <a:fld id="{FCAE9864-B816-844E-BA6C-007762F56560}" type="slidenum">
              <a:rPr lang="it-IT" smtClean="0"/>
              <a:t>8</a:t>
            </a:fld>
            <a:endParaRPr lang="it-IT"/>
          </a:p>
        </p:txBody>
      </p:sp>
      <p:sp>
        <p:nvSpPr>
          <p:cNvPr id="4" name="Titolo 3">
            <a:extLst>
              <a:ext uri="{FF2B5EF4-FFF2-40B4-BE49-F238E27FC236}">
                <a16:creationId xmlns:a16="http://schemas.microsoft.com/office/drawing/2014/main" id="{13F2AA2F-C0E5-4E39-A570-73861477A008}"/>
              </a:ext>
            </a:extLst>
          </p:cNvPr>
          <p:cNvSpPr>
            <a:spLocks noGrp="1"/>
          </p:cNvSpPr>
          <p:nvPr>
            <p:ph type="title"/>
          </p:nvPr>
        </p:nvSpPr>
        <p:spPr/>
        <p:txBody>
          <a:bodyPr/>
          <a:lstStyle/>
          <a:p>
            <a:r>
              <a:rPr lang="it-IT"/>
              <a:t>Ruota</a:t>
            </a:r>
          </a:p>
        </p:txBody>
      </p:sp>
      <p:sp>
        <p:nvSpPr>
          <p:cNvPr id="21" name="Rettangolo 20">
            <a:extLst>
              <a:ext uri="{FF2B5EF4-FFF2-40B4-BE49-F238E27FC236}">
                <a16:creationId xmlns:a16="http://schemas.microsoft.com/office/drawing/2014/main" id="{B044562D-698F-4426-B212-6246FD62493C}"/>
              </a:ext>
            </a:extLst>
          </p:cNvPr>
          <p:cNvSpPr/>
          <p:nvPr/>
        </p:nvSpPr>
        <p:spPr>
          <a:xfrm>
            <a:off x="-58366" y="145448"/>
            <a:ext cx="9144000" cy="589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Segoe Pro" panose="020B0502040504020203"/>
              </a:rPr>
              <a:t>ALCUNE LEZIONI APPRESE</a:t>
            </a:r>
          </a:p>
        </p:txBody>
      </p:sp>
      <p:sp>
        <p:nvSpPr>
          <p:cNvPr id="8" name="Rettangolo 7">
            <a:extLst>
              <a:ext uri="{FF2B5EF4-FFF2-40B4-BE49-F238E27FC236}">
                <a16:creationId xmlns:a16="http://schemas.microsoft.com/office/drawing/2014/main" id="{A716D0A1-98FA-4FA3-904F-3DC084170FF2}"/>
              </a:ext>
            </a:extLst>
          </p:cNvPr>
          <p:cNvSpPr/>
          <p:nvPr/>
        </p:nvSpPr>
        <p:spPr>
          <a:xfrm>
            <a:off x="0" y="736158"/>
            <a:ext cx="9143999" cy="3863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6" name="Elaborazione alternativa 5">
            <a:extLst>
              <a:ext uri="{FF2B5EF4-FFF2-40B4-BE49-F238E27FC236}">
                <a16:creationId xmlns:a16="http://schemas.microsoft.com/office/drawing/2014/main" id="{6938BFD5-55FF-2EE8-1C9C-075B1D2FF9AF}"/>
              </a:ext>
            </a:extLst>
          </p:cNvPr>
          <p:cNvSpPr/>
          <p:nvPr/>
        </p:nvSpPr>
        <p:spPr>
          <a:xfrm>
            <a:off x="475297" y="3786285"/>
            <a:ext cx="1352430" cy="589725"/>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a:rPr>
              <a:t>Digital-Core</a:t>
            </a:r>
            <a:endParaRPr lang="it-IT" sz="1000" b="1" dirty="0">
              <a:solidFill>
                <a:schemeClr val="bg1"/>
              </a:solidFill>
              <a:latin typeface="Segoe Pro" panose="020B0502040504020203" pitchFamily="34" charset="0"/>
            </a:endParaRPr>
          </a:p>
        </p:txBody>
      </p:sp>
      <p:sp>
        <p:nvSpPr>
          <p:cNvPr id="12" name="Elaborazione alternativa 11">
            <a:extLst>
              <a:ext uri="{FF2B5EF4-FFF2-40B4-BE49-F238E27FC236}">
                <a16:creationId xmlns:a16="http://schemas.microsoft.com/office/drawing/2014/main" id="{B62399B8-64D2-9399-3896-D3C3EC3B3ECF}"/>
              </a:ext>
            </a:extLst>
          </p:cNvPr>
          <p:cNvSpPr/>
          <p:nvPr/>
        </p:nvSpPr>
        <p:spPr>
          <a:xfrm>
            <a:off x="475297" y="966519"/>
            <a:ext cx="1352429" cy="58972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a:rPr>
              <a:t>Equilibrio tecnico</a:t>
            </a:r>
            <a:endParaRPr lang="it-IT" sz="1000" b="1" dirty="0">
              <a:solidFill>
                <a:schemeClr val="bg1"/>
              </a:solidFill>
              <a:latin typeface="Segoe Pro" panose="020B0502040504020203" pitchFamily="34" charset="0"/>
            </a:endParaRPr>
          </a:p>
        </p:txBody>
      </p:sp>
      <p:sp>
        <p:nvSpPr>
          <p:cNvPr id="24" name="Freccia a destra 23">
            <a:extLst>
              <a:ext uri="{FF2B5EF4-FFF2-40B4-BE49-F238E27FC236}">
                <a16:creationId xmlns:a16="http://schemas.microsoft.com/office/drawing/2014/main" id="{E1248D15-5659-E915-F3E0-23D4EFD4E768}"/>
              </a:ext>
            </a:extLst>
          </p:cNvPr>
          <p:cNvSpPr/>
          <p:nvPr/>
        </p:nvSpPr>
        <p:spPr>
          <a:xfrm>
            <a:off x="1942629" y="3999040"/>
            <a:ext cx="250724" cy="1523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destra 25">
            <a:extLst>
              <a:ext uri="{FF2B5EF4-FFF2-40B4-BE49-F238E27FC236}">
                <a16:creationId xmlns:a16="http://schemas.microsoft.com/office/drawing/2014/main" id="{D845476E-9E14-C108-2D56-22903A214282}"/>
              </a:ext>
            </a:extLst>
          </p:cNvPr>
          <p:cNvSpPr/>
          <p:nvPr/>
        </p:nvSpPr>
        <p:spPr>
          <a:xfrm>
            <a:off x="1942628" y="1182516"/>
            <a:ext cx="250724" cy="1523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9B3585F6-8BED-BC88-03D8-7D261068A870}"/>
              </a:ext>
            </a:extLst>
          </p:cNvPr>
          <p:cNvSpPr txBox="1"/>
          <p:nvPr/>
        </p:nvSpPr>
        <p:spPr>
          <a:xfrm>
            <a:off x="2417926" y="3752027"/>
            <a:ext cx="2714278" cy="646331"/>
          </a:xfrm>
          <a:prstGeom prst="rect">
            <a:avLst/>
          </a:prstGeom>
          <a:noFill/>
        </p:spPr>
        <p:txBody>
          <a:bodyPr wrap="square">
            <a:spAutoFit/>
          </a:bodyPr>
          <a:lstStyle/>
          <a:p>
            <a:pPr algn="ctr"/>
            <a:r>
              <a:rPr lang="it-IT" sz="1200" dirty="0">
                <a:solidFill>
                  <a:schemeClr val="accent1"/>
                </a:solidFill>
                <a:latin typeface="Segoe Pro" panose="020B0502040504020203"/>
              </a:rPr>
              <a:t>Il digitale è stato core fino all’Exit, la nuova fase coincide con l’avvio di una </a:t>
            </a:r>
            <a:r>
              <a:rPr lang="it-IT" sz="1200" b="1" dirty="0">
                <a:solidFill>
                  <a:schemeClr val="accent1"/>
                </a:solidFill>
                <a:latin typeface="Segoe Pro" panose="020B0502040504020203"/>
              </a:rPr>
              <a:t>Roadmap AI, </a:t>
            </a:r>
            <a:r>
              <a:rPr lang="it-IT" sz="1200" dirty="0">
                <a:solidFill>
                  <a:schemeClr val="accent1"/>
                </a:solidFill>
                <a:latin typeface="Segoe Pro" panose="020B0502040504020203"/>
              </a:rPr>
              <a:t>con nuove ambizioni.</a:t>
            </a:r>
            <a:endParaRPr lang="it-IT" sz="1200" b="1" dirty="0">
              <a:solidFill>
                <a:schemeClr val="accent1"/>
              </a:solidFill>
              <a:latin typeface="Segoe Pro" panose="020B0502040504020203"/>
            </a:endParaRPr>
          </a:p>
        </p:txBody>
      </p:sp>
      <p:sp>
        <p:nvSpPr>
          <p:cNvPr id="29" name="CasellaDiTesto 28">
            <a:extLst>
              <a:ext uri="{FF2B5EF4-FFF2-40B4-BE49-F238E27FC236}">
                <a16:creationId xmlns:a16="http://schemas.microsoft.com/office/drawing/2014/main" id="{62BE9AA5-892C-1603-EC78-B3F846F1C5D8}"/>
              </a:ext>
            </a:extLst>
          </p:cNvPr>
          <p:cNvSpPr txBox="1"/>
          <p:nvPr/>
        </p:nvSpPr>
        <p:spPr>
          <a:xfrm>
            <a:off x="2417926" y="975974"/>
            <a:ext cx="2714278" cy="1015663"/>
          </a:xfrm>
          <a:prstGeom prst="rect">
            <a:avLst/>
          </a:prstGeom>
          <a:noFill/>
        </p:spPr>
        <p:txBody>
          <a:bodyPr wrap="square">
            <a:spAutoFit/>
          </a:bodyPr>
          <a:lstStyle/>
          <a:p>
            <a:pPr algn="ctr"/>
            <a:r>
              <a:rPr lang="it-IT" sz="1200" b="1" dirty="0">
                <a:solidFill>
                  <a:schemeClr val="accent1"/>
                </a:solidFill>
                <a:latin typeface="Segoe Pro" panose="020B0502040504020203"/>
              </a:rPr>
              <a:t>L’innovazione si fa valida solo quando rispetta le regole tecniche </a:t>
            </a:r>
          </a:p>
          <a:p>
            <a:pPr algn="ctr"/>
            <a:r>
              <a:rPr lang="it-IT" sz="1200" b="1" dirty="0">
                <a:solidFill>
                  <a:schemeClr val="accent1"/>
                </a:solidFill>
                <a:latin typeface="Segoe Pro" panose="020B0502040504020203"/>
              </a:rPr>
              <a:t>del mestiere - </a:t>
            </a:r>
            <a:r>
              <a:rPr lang="it-IT" sz="1200" dirty="0">
                <a:solidFill>
                  <a:schemeClr val="accent1"/>
                </a:solidFill>
                <a:latin typeface="Segoe Pro" panose="020B0502040504020203"/>
              </a:rPr>
              <a:t>COR sostenibile ed equilibrato è una dimensione ineludibile</a:t>
            </a:r>
            <a:endParaRPr lang="it-IT" sz="1200" b="1" dirty="0">
              <a:solidFill>
                <a:schemeClr val="accent1"/>
              </a:solidFill>
              <a:latin typeface="Segoe Pro" panose="020B0502040504020203"/>
            </a:endParaRPr>
          </a:p>
        </p:txBody>
      </p:sp>
      <p:sp>
        <p:nvSpPr>
          <p:cNvPr id="18" name="Elaborazione alternativa 17">
            <a:extLst>
              <a:ext uri="{FF2B5EF4-FFF2-40B4-BE49-F238E27FC236}">
                <a16:creationId xmlns:a16="http://schemas.microsoft.com/office/drawing/2014/main" id="{DF909185-8BFF-DC48-9420-F73E0394D2EB}"/>
              </a:ext>
            </a:extLst>
          </p:cNvPr>
          <p:cNvSpPr/>
          <p:nvPr/>
        </p:nvSpPr>
        <p:spPr>
          <a:xfrm>
            <a:off x="475297" y="2377606"/>
            <a:ext cx="1352430" cy="58972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bg1"/>
                </a:solidFill>
                <a:latin typeface="Segoe Pro" panose="020B0502040504020203"/>
              </a:rPr>
              <a:t>Esempi virtuosi</a:t>
            </a:r>
            <a:endParaRPr lang="it-IT" sz="1000" b="1" dirty="0">
              <a:solidFill>
                <a:schemeClr val="bg1"/>
              </a:solidFill>
              <a:latin typeface="Segoe Pro" panose="020B0502040504020203" pitchFamily="34" charset="0"/>
            </a:endParaRPr>
          </a:p>
        </p:txBody>
      </p:sp>
      <p:sp>
        <p:nvSpPr>
          <p:cNvPr id="22" name="Freccia a destra 9">
            <a:extLst>
              <a:ext uri="{FF2B5EF4-FFF2-40B4-BE49-F238E27FC236}">
                <a16:creationId xmlns:a16="http://schemas.microsoft.com/office/drawing/2014/main" id="{9C8F5BF4-36B0-6441-B850-22BD5CB39890}"/>
              </a:ext>
            </a:extLst>
          </p:cNvPr>
          <p:cNvSpPr/>
          <p:nvPr/>
        </p:nvSpPr>
        <p:spPr>
          <a:xfrm>
            <a:off x="1942628" y="2594139"/>
            <a:ext cx="250724" cy="1523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B794861E-FBF8-0A47-8AFE-CA8318EE0DC5}"/>
              </a:ext>
            </a:extLst>
          </p:cNvPr>
          <p:cNvSpPr txBox="1"/>
          <p:nvPr/>
        </p:nvSpPr>
        <p:spPr>
          <a:xfrm>
            <a:off x="2417926" y="2330946"/>
            <a:ext cx="2714278" cy="830997"/>
          </a:xfrm>
          <a:prstGeom prst="rect">
            <a:avLst/>
          </a:prstGeom>
          <a:noFill/>
        </p:spPr>
        <p:txBody>
          <a:bodyPr wrap="square">
            <a:spAutoFit/>
          </a:bodyPr>
          <a:lstStyle/>
          <a:p>
            <a:pPr algn="ctr"/>
            <a:r>
              <a:rPr lang="it-IT" sz="1200" dirty="0">
                <a:solidFill>
                  <a:schemeClr val="accent1"/>
                </a:solidFill>
                <a:latin typeface="Segoe Pro" panose="020B0502040504020203"/>
              </a:rPr>
              <a:t>Il processo innovativo non è lineare, ma ogni sperimentazione contribuisce ad </a:t>
            </a:r>
            <a:r>
              <a:rPr lang="it-IT" sz="1200" b="1" dirty="0">
                <a:solidFill>
                  <a:schemeClr val="accent1"/>
                </a:solidFill>
                <a:latin typeface="Segoe Pro" panose="020B0502040504020203"/>
              </a:rPr>
              <a:t>affinare l’expertise </a:t>
            </a:r>
            <a:r>
              <a:rPr lang="it-IT" sz="1200" dirty="0">
                <a:solidFill>
                  <a:schemeClr val="accent1"/>
                </a:solidFill>
                <a:latin typeface="Segoe Pro" panose="020B0502040504020203"/>
              </a:rPr>
              <a:t>e a evidenziare</a:t>
            </a:r>
            <a:r>
              <a:rPr lang="it-IT" sz="1200" b="1" dirty="0">
                <a:solidFill>
                  <a:schemeClr val="accent1"/>
                </a:solidFill>
                <a:latin typeface="Segoe Pro" panose="020B0502040504020203"/>
              </a:rPr>
              <a:t> le best </a:t>
            </a:r>
            <a:r>
              <a:rPr lang="it-IT" sz="1200" b="1" dirty="0" err="1">
                <a:solidFill>
                  <a:schemeClr val="accent1"/>
                </a:solidFill>
                <a:latin typeface="Segoe Pro" panose="020B0502040504020203"/>
              </a:rPr>
              <a:t>pratices</a:t>
            </a:r>
            <a:endParaRPr lang="it-IT" sz="1200" b="1" dirty="0">
              <a:solidFill>
                <a:schemeClr val="accent1"/>
              </a:solidFill>
              <a:latin typeface="Segoe Pro" panose="020B0502040504020203"/>
            </a:endParaRPr>
          </a:p>
        </p:txBody>
      </p:sp>
      <p:pic>
        <p:nvPicPr>
          <p:cNvPr id="5" name="Immagine 4">
            <a:extLst>
              <a:ext uri="{FF2B5EF4-FFF2-40B4-BE49-F238E27FC236}">
                <a16:creationId xmlns:a16="http://schemas.microsoft.com/office/drawing/2014/main" id="{2C4768BC-8926-1443-B6C5-24914FFF427C}"/>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9840" b="90027" l="24069" r="72951">
                        <a14:foregroundMark x1="27347" y1="60505" x2="26155" y2="78457"/>
                        <a14:foregroundMark x1="70492" y1="69947" x2="72951" y2="78457"/>
                        <a14:foregroundMark x1="25261" y1="63165" x2="25261" y2="63165"/>
                        <a14:foregroundMark x1="24069" y1="71277" x2="24292" y2="79787"/>
                        <a14:foregroundMark x1="50224" y1="32314" x2="50224" y2="32314"/>
                        <a14:foregroundMark x1="49776" y1="48670" x2="49776" y2="48670"/>
                        <a14:foregroundMark x1="49776" y1="47207" x2="49776" y2="47207"/>
                        <a14:foregroundMark x1="41878" y1="30851" x2="41878" y2="30851"/>
                        <a14:foregroundMark x1="43517" y1="23936" x2="43517" y2="23936"/>
                        <a14:foregroundMark x1="46125" y1="20213" x2="46125" y2="20213"/>
                        <a14:foregroundMark x1="49776" y1="18085" x2="49776" y2="18085"/>
                        <a14:foregroundMark x1="53353" y1="19681" x2="53353" y2="19681"/>
                        <a14:foregroundMark x1="56408" y1="23537" x2="56408" y2="23537"/>
                        <a14:foregroundMark x1="57601" y1="30984" x2="57601" y2="30984"/>
                        <a14:backgroundMark x1="27124" y1="44548" x2="30477" y2="32314"/>
                        <a14:backgroundMark x1="30477" y1="32314" x2="38376" y2="34707"/>
                        <a14:backgroundMark x1="38376" y1="34707" x2="40238" y2="40160"/>
                        <a14:backgroundMark x1="69970" y1="39894" x2="65201" y2="30718"/>
                        <a14:backgroundMark x1="65201" y1="30718" x2="58644" y2="40160"/>
                        <a14:backgroundMark x1="58644" y1="40160" x2="57601" y2="42952"/>
                        <a14:backgroundMark x1="42846" y1="44282" x2="49106" y2="53324"/>
                        <a14:backgroundMark x1="66617" y1="62101" x2="66617" y2="62101"/>
                      </a14:backgroundRemoval>
                    </a14:imgEffect>
                  </a14:imgLayer>
                </a14:imgProps>
              </a:ext>
            </a:extLst>
          </a:blip>
          <a:srcRect l="22185" t="320" r="24932" b="-320"/>
          <a:stretch/>
        </p:blipFill>
        <p:spPr>
          <a:xfrm>
            <a:off x="5497830" y="745301"/>
            <a:ext cx="3646168" cy="3863551"/>
          </a:xfrm>
          <a:prstGeom prst="rect">
            <a:avLst/>
          </a:prstGeom>
        </p:spPr>
      </p:pic>
    </p:spTree>
    <p:extLst>
      <p:ext uri="{BB962C8B-B14F-4D97-AF65-F5344CB8AC3E}">
        <p14:creationId xmlns:p14="http://schemas.microsoft.com/office/powerpoint/2010/main" val="2953020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CEF42D8-C128-38F5-9BB9-2AC49DBAC9AA}"/>
              </a:ext>
            </a:extLst>
          </p:cNvPr>
          <p:cNvSpPr txBox="1">
            <a:spLocks/>
          </p:cNvSpPr>
          <p:nvPr/>
        </p:nvSpPr>
        <p:spPr>
          <a:xfrm>
            <a:off x="628869" y="1617786"/>
            <a:ext cx="7460054" cy="1600200"/>
          </a:xfrm>
          <a:prstGeom prst="rect">
            <a:avLst/>
          </a:prstGeom>
        </p:spPr>
        <p:txBody>
          <a:bodyPr vert="horz" lIns="0" tIns="45720" rIns="72000" bIns="0" rtlCol="0" anchor="b" anchorCtr="0">
            <a:normAutofit/>
          </a:bodyPr>
          <a:lstStyle>
            <a:lvl1pPr algn="l" defTabSz="514337" rtl="0" eaLnBrk="1" latinLnBrk="0" hangingPunct="1">
              <a:lnSpc>
                <a:spcPct val="90000"/>
              </a:lnSpc>
              <a:spcBef>
                <a:spcPct val="0"/>
              </a:spcBef>
              <a:buNone/>
              <a:defRPr sz="2700" b="1" i="0" kern="1200">
                <a:solidFill>
                  <a:schemeClr val="bg1"/>
                </a:solidFill>
                <a:latin typeface="Segoe Pro" panose="020B0502040504020203" pitchFamily="34" charset="0"/>
                <a:ea typeface="+mj-ea"/>
                <a:cs typeface="+mj-cs"/>
              </a:defRPr>
            </a:lvl1pPr>
          </a:lstStyle>
          <a:p>
            <a:pPr marL="342900" indent="-342900">
              <a:lnSpc>
                <a:spcPct val="150000"/>
              </a:lnSpc>
              <a:buFont typeface="+mj-lt"/>
              <a:buAutoNum type="arabicPeriod"/>
            </a:pPr>
            <a:r>
              <a:rPr lang="it-IT" sz="1800" b="0" dirty="0">
                <a:solidFill>
                  <a:schemeClr val="bg2">
                    <a:lumMod val="75000"/>
                  </a:schemeClr>
                </a:solidFill>
              </a:rPr>
              <a:t>Exit </a:t>
            </a:r>
            <a:r>
              <a:rPr lang="it-IT" sz="1800" b="0" dirty="0" err="1">
                <a:solidFill>
                  <a:schemeClr val="bg2">
                    <a:lumMod val="75000"/>
                  </a:schemeClr>
                </a:solidFill>
              </a:rPr>
              <a:t>Strategy</a:t>
            </a:r>
            <a:endParaRPr lang="it-IT" sz="1800" b="0" dirty="0">
              <a:solidFill>
                <a:schemeClr val="bg2">
                  <a:lumMod val="75000"/>
                </a:schemeClr>
              </a:solidFill>
            </a:endParaRPr>
          </a:p>
          <a:p>
            <a:pPr marL="342900" indent="-342900">
              <a:lnSpc>
                <a:spcPct val="150000"/>
              </a:lnSpc>
              <a:buFont typeface="+mj-lt"/>
              <a:buAutoNum type="arabicPeriod"/>
            </a:pPr>
            <a:r>
              <a:rPr lang="it-IT" sz="1800" dirty="0"/>
              <a:t>AI Era</a:t>
            </a:r>
          </a:p>
          <a:p>
            <a:pPr marL="342900" indent="-342900">
              <a:lnSpc>
                <a:spcPct val="150000"/>
              </a:lnSpc>
              <a:buFont typeface="+mj-lt"/>
              <a:buAutoNum type="arabicPeriod"/>
            </a:pPr>
            <a:r>
              <a:rPr lang="it-IT" sz="1800" b="0" dirty="0">
                <a:solidFill>
                  <a:schemeClr val="tx2">
                    <a:lumMod val="60000"/>
                    <a:lumOff val="40000"/>
                  </a:schemeClr>
                </a:solidFill>
              </a:rPr>
              <a:t>Alcune ipotesi di futuro</a:t>
            </a:r>
          </a:p>
        </p:txBody>
      </p:sp>
    </p:spTree>
    <p:extLst>
      <p:ext uri="{BB962C8B-B14F-4D97-AF65-F5344CB8AC3E}">
        <p14:creationId xmlns:p14="http://schemas.microsoft.com/office/powerpoint/2010/main" val="3490703478"/>
      </p:ext>
    </p:extLst>
  </p:cSld>
  <p:clrMapOvr>
    <a:masterClrMapping/>
  </p:clrMapOvr>
</p:sld>
</file>

<file path=ppt/theme/theme1.xml><?xml version="1.0" encoding="utf-8"?>
<a:theme xmlns:a="http://schemas.openxmlformats.org/drawingml/2006/main" name="1_Tema di Office">
  <a:themeElements>
    <a:clrScheme name="Net_palette">
      <a:dk1>
        <a:srgbClr val="575756"/>
      </a:dk1>
      <a:lt1>
        <a:srgbClr val="FFFFFF"/>
      </a:lt1>
      <a:dk2>
        <a:srgbClr val="575756"/>
      </a:dk2>
      <a:lt2>
        <a:srgbClr val="DADADA"/>
      </a:lt2>
      <a:accent1>
        <a:srgbClr val="00609C"/>
      </a:accent1>
      <a:accent2>
        <a:srgbClr val="EA0028"/>
      </a:accent2>
      <a:accent3>
        <a:srgbClr val="65B2E8"/>
      </a:accent3>
      <a:accent4>
        <a:srgbClr val="E54179"/>
      </a:accent4>
      <a:accent5>
        <a:srgbClr val="00AEAA"/>
      </a:accent5>
      <a:accent6>
        <a:srgbClr val="B8D7EB"/>
      </a:accent6>
      <a:hlink>
        <a:srgbClr val="245E96"/>
      </a:hlink>
      <a:folHlink>
        <a:srgbClr val="B0B0B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ro" id="{41C3F534-9C8A-D043-A8C6-F8005655014F}" vid="{C0B24D9C-B99D-984D-B513-000929BA8FA0}"/>
    </a:ext>
  </a:extLst>
</a:theme>
</file>

<file path=ppt/theme/theme2.xml><?xml version="1.0" encoding="utf-8"?>
<a:theme xmlns:a="http://schemas.openxmlformats.org/drawingml/2006/main" name="SKF 2016">
  <a:themeElements>
    <a:clrScheme name="Net Insurance">
      <a:dk1>
        <a:srgbClr val="000000"/>
      </a:dk1>
      <a:lt1>
        <a:srgbClr val="FFFFFF"/>
      </a:lt1>
      <a:dk2>
        <a:srgbClr val="44546A"/>
      </a:dk2>
      <a:lt2>
        <a:srgbClr val="E7E6E6"/>
      </a:lt2>
      <a:accent1>
        <a:srgbClr val="015F8E"/>
      </a:accent1>
      <a:accent2>
        <a:srgbClr val="DC0513"/>
      </a:accent2>
      <a:accent3>
        <a:srgbClr val="A5A5A5"/>
      </a:accent3>
      <a:accent4>
        <a:srgbClr val="AB6266"/>
      </a:accent4>
      <a:accent5>
        <a:srgbClr val="DA9300"/>
      </a:accent5>
      <a:accent6>
        <a:srgbClr val="70AD47"/>
      </a:accent6>
      <a:hlink>
        <a:srgbClr val="0563C1"/>
      </a:hlink>
      <a:folHlink>
        <a:srgbClr val="954F72"/>
      </a:folHlink>
    </a:clrScheme>
    <a:fontScheme name="SKF Arial">
      <a:majorFont>
        <a:latin typeface="Arial"/>
        <a:ea typeface="STKaiti"/>
        <a:cs typeface=""/>
      </a:majorFont>
      <a:minorFont>
        <a:latin typeface="Arial"/>
        <a:ea typeface="STKa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E8DD"/>
        </a:solidFill>
        <a:ln>
          <a:noFill/>
        </a:ln>
      </a:spPr>
      <a:bodyPr rot="0" spcFirstLastPara="0" vertOverflow="overflow" horzOverflow="overflow" vert="horz" wrap="square" lIns="144000" tIns="144000" rIns="144000" bIns="144000" numCol="1" spcCol="0" rtlCol="0" fromWordArt="0" anchor="ctr" anchorCtr="0" forceAA="0" compatLnSpc="1">
        <a:prstTxWarp prst="textNoShape">
          <a:avLst/>
        </a:prstTxWarp>
        <a:normAutofit/>
      </a:bodyPr>
      <a:lstStyle>
        <a:defPPr algn="ctr">
          <a:defRPr sz="2000" dirty="0" smtClean="0">
            <a:solidFill>
              <a:srgbClr val="5F5F64"/>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5F5F6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buClr>
            <a:schemeClr val="accent1"/>
          </a:buClr>
          <a:defRPr sz="2000" dirty="0" err="1" smtClean="0">
            <a:solidFill>
              <a:srgbClr val="5F5F64"/>
            </a:solidFill>
          </a:defRPr>
        </a:defPPr>
      </a:lstStyle>
    </a:txDef>
  </a:objectDefaults>
  <a:extraClrSchemeLst/>
  <a:extLst>
    <a:ext uri="{05A4C25C-085E-4340-85A3-A5531E510DB2}">
      <thm15:themeFamily xmlns:thm15="http://schemas.microsoft.com/office/thememl/2012/main" name="SKF PPT 16_9" id="{19C20D1F-361D-4BA3-840A-951E61A711E1}" vid="{0D8E11F4-6280-4F51-8251-32B38679F817}"/>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9B455962484244C8F30898CAD6DA270" ma:contentTypeVersion="12" ma:contentTypeDescription="Creare un nuovo documento." ma:contentTypeScope="" ma:versionID="b1f021161641651a288f7b0547f8fd0f">
  <xsd:schema xmlns:xsd="http://www.w3.org/2001/XMLSchema" xmlns:xs="http://www.w3.org/2001/XMLSchema" xmlns:p="http://schemas.microsoft.com/office/2006/metadata/properties" xmlns:ns3="7f0912ea-3a93-42e5-8fa4-4032ac3b4455" xmlns:ns4="8d0fa4cc-db3b-4885-bda1-5b4c3b0c97c8" targetNamespace="http://schemas.microsoft.com/office/2006/metadata/properties" ma:root="true" ma:fieldsID="2d0e3368f4854dc001f1a876f4ec416a" ns3:_="" ns4:_="">
    <xsd:import namespace="7f0912ea-3a93-42e5-8fa4-4032ac3b4455"/>
    <xsd:import namespace="8d0fa4cc-db3b-4885-bda1-5b4c3b0c97c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912ea-3a93-42e5-8fa4-4032ac3b44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0fa4cc-db3b-4885-bda1-5b4c3b0c97c8"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element name="SharingHintHash" ma:index="19"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7f0912ea-3a93-42e5-8fa4-4032ac3b445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9EC35C-D0E4-484C-8256-F2586A6867A0}">
  <ds:schemaRefs>
    <ds:schemaRef ds:uri="7f0912ea-3a93-42e5-8fa4-4032ac3b4455"/>
    <ds:schemaRef ds:uri="8d0fa4cc-db3b-4885-bda1-5b4c3b0c97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BA5FD6-6132-499B-9376-73A7162BA30B}">
  <ds:schemaRefs>
    <ds:schemaRef ds:uri="7f0912ea-3a93-42e5-8fa4-4032ac3b4455"/>
    <ds:schemaRef ds:uri="8d0fa4cc-db3b-4885-bda1-5b4c3b0c97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E51940-6148-4B69-836B-9BE42436B1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5923</TotalTime>
  <Words>1433</Words>
  <Application>Microsoft Office PowerPoint</Application>
  <PresentationFormat>Presentazione su schermo (16:9)</PresentationFormat>
  <Paragraphs>237</Paragraphs>
  <Slides>19</Slides>
  <Notes>6</Notes>
  <HiddenSlides>1</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19</vt:i4>
      </vt:variant>
    </vt:vector>
  </HeadingPairs>
  <TitlesOfParts>
    <vt:vector size="30" baseType="lpstr">
      <vt:lpstr>Aptos</vt:lpstr>
      <vt:lpstr>Arial</vt:lpstr>
      <vt:lpstr>Courier New</vt:lpstr>
      <vt:lpstr>Roboto</vt:lpstr>
      <vt:lpstr>Saira SemiCondensed</vt:lpstr>
      <vt:lpstr>Saira SemiCondensed Medium</vt:lpstr>
      <vt:lpstr>Segoe Pro</vt:lpstr>
      <vt:lpstr>Segoe Pro Light</vt:lpstr>
      <vt:lpstr>Wingdings</vt:lpstr>
      <vt:lpstr>1_Tema di Office</vt:lpstr>
      <vt:lpstr>SKF 2016</vt:lpstr>
      <vt:lpstr>Da «Exit Strategy» alla sfida dell’Intelligenza Artificiale </vt:lpstr>
      <vt:lpstr>Presentazione standard di PowerPoint</vt:lpstr>
      <vt:lpstr>Ruota</vt:lpstr>
      <vt:lpstr>Ruota</vt:lpstr>
      <vt:lpstr>Ruota</vt:lpstr>
      <vt:lpstr>Ruota</vt:lpstr>
      <vt:lpstr>Ruota</vt:lpstr>
      <vt:lpstr>Ruota</vt:lpstr>
      <vt:lpstr>Presentazione standard di PowerPoint</vt:lpstr>
      <vt:lpstr>Ruota</vt:lpstr>
      <vt:lpstr>Ruota</vt:lpstr>
      <vt:lpstr>Ruota</vt:lpstr>
      <vt:lpstr>Presentazione standard di PowerPoint</vt:lpstr>
      <vt:lpstr>Ruota</vt:lpstr>
      <vt:lpstr>Ruota</vt:lpstr>
      <vt:lpstr>Ruota</vt:lpstr>
      <vt:lpstr>Ruota</vt:lpstr>
      <vt:lpstr>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Steering Committee CQ aggiornamento dati al 31/07/2020</dc:title>
  <dc:creator>Adriana Tasciotti</dc:creator>
  <cp:lastModifiedBy>Sonido Extra</cp:lastModifiedBy>
  <cp:revision>243</cp:revision>
  <cp:lastPrinted>2023-10-12T15:03:43Z</cp:lastPrinted>
  <dcterms:created xsi:type="dcterms:W3CDTF">2020-08-03T12:15:41Z</dcterms:created>
  <dcterms:modified xsi:type="dcterms:W3CDTF">2025-10-02T16:30:52Z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0x01010049B455962484244C8F30898CAD6DA270</vt:lpwstr>
  </property>
</Properties>
</file>