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449814-1DC3-98CC-47AD-BA317F119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51FC20-87F2-E3B0-D788-5F9325272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147619-4CFB-358E-8B65-4F3C357C5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47BFA3-27AF-E905-CEA2-0625BD8C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5446DF-7C98-48F9-8A6F-53AEE494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813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7C1298-A2B4-1F9B-BE03-4B2ED5BF9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AA5ADE-E6AB-5EFC-192E-C880BA00F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F806D4-16A1-AF1B-008E-0C3AF3F01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394AB3-4658-7138-97B6-1C5F0AD72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F0EDF8-4455-E32B-6ECD-B4FABE466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25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5F6207-895D-94B1-4EF6-9FF9A5EDE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4E7188-7097-4889-94B3-90EB7C06A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70869D-E974-DE7B-8B93-BA8F46E6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42A055-F5F5-2036-8244-B7F17E47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F38BDC-3FD7-FC7A-8251-B65E22FD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9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B46A2A-23F8-930C-171D-4CE67504E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39614-3781-9A4E-B5E5-AB1BB7481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C6E45B-4263-F0B6-CD31-816F7FEA1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62E3A3-A551-F03E-F9DF-367549E6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C83F06-3257-E956-37EC-639595DF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79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C25C2-A9CB-0830-FDEA-E6B92800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B00AC1-4786-96DE-3124-68BCBC739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379BC4-AC1B-77F5-4173-2060E552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A712E7-752B-21DB-0138-8A1BB7AE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D2516F-210A-3B44-944F-BBC7A292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62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75D13D-ABE2-85BD-BCAB-9654F3151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B5550-8748-2DB4-B332-59AAA2010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D0D8B0-9096-9999-46F5-ED619B731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DF6BC0-07A5-36A2-A747-DC536D2A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AB2AD9-09F7-419D-60E8-3F8EA7598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5869FA-D72D-6BA6-1854-4D1369F4D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36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9FD305-A22B-B1FC-9CC1-16FE708C8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DF8955-C250-294B-8AB6-DB1EA060D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B2B0F7-AFDF-A44C-A81B-2D14E62DC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4FB0501-9858-5012-FDA6-C20F036BC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5D07AE5-FA3F-F1B3-A5DF-995D111D4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59F33A9-9CBF-8E46-29A3-84111703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4EE70A1-6ED4-9BD1-F4B1-41F5C45F1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BE69D46-7922-5F77-1E40-A3C623EA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62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2BA773-85A2-B91F-B4D1-B0DB493F3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4CB5CFF-1BB6-1A6F-3FB7-DBB115986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0020E67-8191-0781-7167-E00AA68F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F0292B4-9B6C-24C1-2E5B-602B707C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77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0F077E0-ECAF-4EFB-1EA1-ED25099C8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464E64C-8473-96DB-8B7C-7B81DB62B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FEB1B16-A9E4-8736-6338-CFC90E85F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832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F5DA5E-1CB6-4421-5438-594385643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B5EB27-2A39-B634-A67A-A32C7045A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4E1340-0BD6-E53C-F350-1BA837D2A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01E079-5847-8916-4827-C853E8C30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08EA77-FC53-2E92-6861-4E298902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C56DE6-B557-71D3-894A-6F5F7FEF5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61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AEB9C-A602-F356-D7B9-0D5B4CF6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B0270F1-A18E-7510-D5E8-47555C526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7BC04A8-C646-7CB5-6B75-6250744B3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215F71-AF87-5ECC-7A31-05102C66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90332B-78C8-FCB4-32BC-1323BD25D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BED5E8-E031-144D-4554-40F370B12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818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916FE0-6595-A55F-C679-0B66674B4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32F0C6-0EA1-E6F9-BCE3-008B7FC30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3ABA66-2A73-A2FE-5728-D31562CFD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39F108-F5F6-45C2-8EDC-DA0CC3CC3768}" type="datetimeFigureOut">
              <a:rPr lang="it-IT" smtClean="0"/>
              <a:t>02/10/2025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75DC30-727D-6540-6489-73F07F29E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67FD7C-C101-9E18-06F0-AB731B1D9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FF0E1-8B17-4A98-B5B6-585A06C69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77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worldwide-ca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554840F-F7AD-A1A8-84DD-967C9510F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502424"/>
            <a:ext cx="5294716" cy="18531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D801C452-2389-F17A-FF7A-27C40A15C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817" y="1939862"/>
            <a:ext cx="5294715" cy="2978276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B0F5790B-ECF3-57DF-B12F-2E25DBF0A8DD}"/>
              </a:ext>
            </a:extLst>
          </p:cNvPr>
          <p:cNvSpPr txBox="1"/>
          <p:nvPr/>
        </p:nvSpPr>
        <p:spPr>
          <a:xfrm>
            <a:off x="3047163" y="3246846"/>
            <a:ext cx="609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906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2BD1B423-64E3-2FD2-165A-A4E88BA13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E22003E1-F47A-4C04-F39C-DECA5A414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1920D6EB-98DC-8C46-297F-D2A598EF5DBD}"/>
              </a:ext>
            </a:extLst>
          </p:cNvPr>
          <p:cNvSpPr txBox="1">
            <a:spLocks/>
          </p:cNvSpPr>
          <p:nvPr/>
        </p:nvSpPr>
        <p:spPr>
          <a:xfrm>
            <a:off x="5997933" y="1531713"/>
            <a:ext cx="5820437" cy="3709987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it-IT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Società indipendente specializzata in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commutation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 e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cut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-off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Approccio multidisciplinare: attuariale, legale e risk management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Massima trasparenza e conformità agli standard normativi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Soluzioni efficienti e su misura per ridurre tempi e costi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endParaRPr lang="it-IT" sz="2400" dirty="0">
              <a:solidFill>
                <a:schemeClr val="tx2">
                  <a:lumMod val="90000"/>
                  <a:lumOff val="10000"/>
                </a:schemeClr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3D6FF9F-A7F9-00F8-73AC-9EF0297BBC44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88F860F7-FA3D-D1EC-99BA-131F66A8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2581" y="506873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Chi siamo</a:t>
            </a:r>
          </a:p>
        </p:txBody>
      </p:sp>
    </p:spTree>
    <p:extLst>
      <p:ext uri="{BB962C8B-B14F-4D97-AF65-F5344CB8AC3E}">
        <p14:creationId xmlns:p14="http://schemas.microsoft.com/office/powerpoint/2010/main" val="12134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FFF50D-5EF2-A951-A8AF-FEE2B456D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8C2DE29-7DB9-2D10-1021-15740DDB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DB1502B3-A4CB-2464-C1A4-A0843D946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7C98C22E-15F3-A3C3-DBE7-37D7C184D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959C8C7-ACC3-F19C-FDBA-001B5ED89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1FBAA69C-B358-F495-3F9C-3ACBC418C3DF}"/>
              </a:ext>
            </a:extLst>
          </p:cNvPr>
          <p:cNvSpPr txBox="1">
            <a:spLocks/>
          </p:cNvSpPr>
          <p:nvPr/>
        </p:nvSpPr>
        <p:spPr>
          <a:xfrm>
            <a:off x="5997933" y="1531713"/>
            <a:ext cx="5731945" cy="3709987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it-IT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Indipendenza e assenza di conflitti di interesse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Efficienza operativa nella chiusura di posizioni dormienti o complesse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Soluzioni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tailor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-made modellate sul portafoglio e contesto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Supporto a compagnie, riassicuratori e operatori in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run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-off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endParaRPr lang="it-IT" sz="2400" dirty="0">
              <a:solidFill>
                <a:schemeClr val="tx2">
                  <a:lumMod val="90000"/>
                  <a:lumOff val="10000"/>
                </a:schemeClr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8C884E2-C1B9-B690-E81F-57AB5DB13D59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0AB59D6A-F83E-89C0-EA4C-048EDEDF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2581" y="506873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Fattori distintivi</a:t>
            </a:r>
          </a:p>
        </p:txBody>
      </p:sp>
    </p:spTree>
    <p:extLst>
      <p:ext uri="{BB962C8B-B14F-4D97-AF65-F5344CB8AC3E}">
        <p14:creationId xmlns:p14="http://schemas.microsoft.com/office/powerpoint/2010/main" val="36723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37AB9-CF63-6600-9302-08D6B887C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33D13E-1D4D-D92D-5612-4E0733C97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0BE5DB98-1F44-375E-C7E9-2F18F0EE4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F8B1C572-55FF-B279-65C8-CC3E06A8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087330C-751F-D6A5-0E00-8AA8D524BA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88CBE437-53DC-1A8B-5815-1AE4C7F84387}"/>
              </a:ext>
            </a:extLst>
          </p:cNvPr>
          <p:cNvSpPr txBox="1">
            <a:spLocks/>
          </p:cNvSpPr>
          <p:nvPr/>
        </p:nvSpPr>
        <p:spPr>
          <a:xfrm>
            <a:off x="5997934" y="1531713"/>
            <a:ext cx="5263530" cy="3709987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it-IT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Commutation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: accordi transattivi per chiusura contratti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Cut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-off: soluzioni di chiusura definitiva portafogli legacy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Run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-off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solutions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: gestione tecnica, legale e attuariale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Due diligence e valutazioni attuariali: analisi riserve e scenari</a:t>
            </a:r>
            <a:b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</a:br>
            <a:endParaRPr lang="it-IT" sz="2400" dirty="0">
              <a:solidFill>
                <a:schemeClr val="tx2">
                  <a:lumMod val="90000"/>
                  <a:lumOff val="10000"/>
                </a:schemeClr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ACAB9E2-4F88-F945-1325-7C4203E4CA09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6E0362E8-FF86-4ECC-8C57-FC66931AB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2581" y="506873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Ambiti operativi</a:t>
            </a:r>
          </a:p>
        </p:txBody>
      </p:sp>
    </p:spTree>
    <p:extLst>
      <p:ext uri="{BB962C8B-B14F-4D97-AF65-F5344CB8AC3E}">
        <p14:creationId xmlns:p14="http://schemas.microsoft.com/office/powerpoint/2010/main" val="113715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2F93F9-5A8D-D2DF-791D-2B55A2ABF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60456A5-EFD9-4FCE-335A-0D8753DB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EAEF853E-5E14-4D96-B3B9-0DC632A0C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5C38147-98D9-DDCF-6116-C2BB3009A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DFEAFD9-B474-FBB8-BB8C-8AA5BA757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68AE50D6-0E40-03A1-B747-92C1D3F259CD}"/>
              </a:ext>
            </a:extLst>
          </p:cNvPr>
          <p:cNvSpPr txBox="1">
            <a:spLocks/>
          </p:cNvSpPr>
          <p:nvPr/>
        </p:nvSpPr>
        <p:spPr>
          <a:xfrm>
            <a:off x="5997934" y="1531713"/>
            <a:ext cx="5263530" cy="3709987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it-IT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Servizio completo </a:t>
            </a:r>
            <a:r>
              <a:rPr lang="it-IT" sz="24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completo</a:t>
            </a: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 dalla notifica alla liquidazione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Focus su mercati esteri (CAR/EAR, rischi tecnologici e industriali)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Relazioni tecniche tramite network mondiale di esperti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Supporto a controversie e consulenza specializzata</a:t>
            </a: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DC888DF4-52AE-8584-5373-9B11E4288471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9B064808-078B-FFE6-181A-0C4C23D6E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2581" y="506873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Gestione sinistri</a:t>
            </a:r>
          </a:p>
        </p:txBody>
      </p:sp>
    </p:spTree>
    <p:extLst>
      <p:ext uri="{BB962C8B-B14F-4D97-AF65-F5344CB8AC3E}">
        <p14:creationId xmlns:p14="http://schemas.microsoft.com/office/powerpoint/2010/main" val="1272354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4CC5A-6FBA-3E0C-5508-220DDCE28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43216CF-ACA3-47C7-B8FF-C08E16FA1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80150C48-FF1A-0D2C-69C7-F376479A8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4C376526-A554-BF89-7B19-B202D9402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58F093E-7B5F-1B98-0547-6944E2565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0A464920-F748-CC15-9E4B-4CD36FF9DE29}"/>
              </a:ext>
            </a:extLst>
          </p:cNvPr>
          <p:cNvSpPr txBox="1">
            <a:spLocks/>
          </p:cNvSpPr>
          <p:nvPr/>
        </p:nvSpPr>
        <p:spPr>
          <a:xfrm>
            <a:off x="6026743" y="3045881"/>
            <a:ext cx="5263530" cy="3709987"/>
          </a:xfrm>
          <a:prstGeom prst="rect">
            <a:avLst/>
          </a:prstGeom>
        </p:spPr>
        <p:txBody>
          <a:bodyPr tIns="457200" rtlCol="0">
            <a:noAutofit/>
          </a:bodyPr>
          <a:lstStyle>
            <a:defPPr>
              <a:defRPr lang="it-IT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  <a:t>WWCA S.r.l.</a:t>
            </a:r>
            <a:b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  <a:t>Corso di Porta Romana, 122</a:t>
            </a:r>
            <a:b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  <a:t>20122 Milano (MI)</a:t>
            </a:r>
            <a:b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it-IT" altLang="it-IT" sz="2400" b="1" dirty="0">
                <a:solidFill>
                  <a:schemeClr val="tx1">
                    <a:lumMod val="50000"/>
                  </a:schemeClr>
                </a:solidFill>
              </a:rPr>
              <a:t>mail: </a:t>
            </a:r>
            <a:r>
              <a:rPr lang="it-IT" sz="2400" b="1" dirty="0">
                <a:solidFill>
                  <a:schemeClr val="tx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info@worldwide-ca.com</a:t>
            </a:r>
            <a:br>
              <a:rPr lang="it-IT" sz="2400" b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it-IT" sz="2400" b="1" u="sng" dirty="0">
                <a:solidFill>
                  <a:schemeClr val="tx1">
                    <a:lumMod val="50000"/>
                  </a:schemeClr>
                </a:solidFill>
              </a:rPr>
              <a:t>lmallamaci@worldwide-ca.com</a:t>
            </a:r>
            <a:endParaRPr lang="it-IT" sz="24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14B90E6-D007-B721-A7DF-0DAF083EDAA4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D5949B49-CDF4-767C-CEC1-BD6A1F49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6743" y="1684084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Contatti</a:t>
            </a:r>
          </a:p>
        </p:txBody>
      </p:sp>
    </p:spTree>
    <p:extLst>
      <p:ext uri="{BB962C8B-B14F-4D97-AF65-F5344CB8AC3E}">
        <p14:creationId xmlns:p14="http://schemas.microsoft.com/office/powerpoint/2010/main" val="136425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19EC86-9D49-0A19-B698-FF1328E5A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283EAED-0DB3-BEFE-7CD1-935926F76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mappa, arte&#10;&#10;Il contenuto generato dall'IA potrebbe non essere corretto.">
            <a:extLst>
              <a:ext uri="{FF2B5EF4-FFF2-40B4-BE49-F238E27FC236}">
                <a16:creationId xmlns:a16="http://schemas.microsoft.com/office/drawing/2014/main" id="{DD73D127-84C3-40A8-EC9E-C1B3E5279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1" r="11218"/>
          <a:stretch>
            <a:fillRect/>
          </a:stretch>
        </p:blipFill>
        <p:spPr>
          <a:xfrm>
            <a:off x="601376" y="1042219"/>
            <a:ext cx="4056854" cy="28772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596CF732-373F-9446-DC8B-28E7E4FC9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96D8BE6-79C7-2997-0876-6CBDDDF976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22" y="3821802"/>
            <a:ext cx="4056854" cy="1419898"/>
          </a:xfrm>
          <a:prstGeom prst="rect">
            <a:avLst/>
          </a:prstGeom>
        </p:spPr>
      </p:pic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99067B19-DA0E-13D2-4626-306F9C61962E}"/>
              </a:ext>
            </a:extLst>
          </p:cNvPr>
          <p:cNvCxnSpPr>
            <a:cxnSpLocks/>
          </p:cNvCxnSpPr>
          <p:nvPr/>
        </p:nvCxnSpPr>
        <p:spPr>
          <a:xfrm>
            <a:off x="5240594" y="1042219"/>
            <a:ext cx="0" cy="4709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olo 1">
            <a:extLst>
              <a:ext uri="{FF2B5EF4-FFF2-40B4-BE49-F238E27FC236}">
                <a16:creationId xmlns:a16="http://schemas.microsoft.com/office/drawing/2014/main" id="{2A03DB44-F641-DCA3-89E2-1834E2ED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947" y="2600291"/>
            <a:ext cx="6787747" cy="1593507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>
                <a:solidFill>
                  <a:schemeClr val="tx2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Grazie!</a:t>
            </a:r>
          </a:p>
        </p:txBody>
      </p:sp>
    </p:spTree>
    <p:extLst>
      <p:ext uri="{BB962C8B-B14F-4D97-AF65-F5344CB8AC3E}">
        <p14:creationId xmlns:p14="http://schemas.microsoft.com/office/powerpoint/2010/main" val="3323805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189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ADLaM Display</vt:lpstr>
      <vt:lpstr>Aptos</vt:lpstr>
      <vt:lpstr>Aptos Display</vt:lpstr>
      <vt:lpstr>Arial</vt:lpstr>
      <vt:lpstr>Wingdings</vt:lpstr>
      <vt:lpstr>Tema di Office</vt:lpstr>
      <vt:lpstr>Presentazione standard di PowerPoint</vt:lpstr>
      <vt:lpstr>Chi siamo</vt:lpstr>
      <vt:lpstr>Fattori distintivi</vt:lpstr>
      <vt:lpstr>Ambiti operativi</vt:lpstr>
      <vt:lpstr>Gestione sinistri</vt:lpstr>
      <vt:lpstr>Contatti</vt:lpstr>
      <vt:lpstr>Grazie!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Michele Lotito</dc:creator>
  <cp:lastModifiedBy>Michele Lotito</cp:lastModifiedBy>
  <cp:revision>1</cp:revision>
  <dcterms:created xsi:type="dcterms:W3CDTF">2025-10-02T13:19:43Z</dcterms:created>
  <dcterms:modified xsi:type="dcterms:W3CDTF">2025-10-02T13:35:23Z</dcterms:modified>
</cp:coreProperties>
</file>